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104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44519" y="591819"/>
            <a:ext cx="1465580" cy="1465580"/>
          </a:xfrm>
          <a:custGeom>
            <a:avLst/>
            <a:gdLst/>
            <a:ahLst/>
            <a:cxnLst/>
            <a:rect l="l" t="t" r="r" b="b"/>
            <a:pathLst>
              <a:path w="1465580" h="1465580">
                <a:moveTo>
                  <a:pt x="732790" y="0"/>
                </a:moveTo>
                <a:lnTo>
                  <a:pt x="678815" y="2031"/>
                </a:lnTo>
                <a:lnTo>
                  <a:pt x="625221" y="7874"/>
                </a:lnTo>
                <a:lnTo>
                  <a:pt x="572135" y="17779"/>
                </a:lnTo>
                <a:lnTo>
                  <a:pt x="520065" y="31496"/>
                </a:lnTo>
                <a:lnTo>
                  <a:pt x="469011" y="49149"/>
                </a:lnTo>
                <a:lnTo>
                  <a:pt x="419481" y="70357"/>
                </a:lnTo>
                <a:lnTo>
                  <a:pt x="371601" y="95250"/>
                </a:lnTo>
                <a:lnTo>
                  <a:pt x="325628" y="123444"/>
                </a:lnTo>
                <a:lnTo>
                  <a:pt x="281940" y="155066"/>
                </a:lnTo>
                <a:lnTo>
                  <a:pt x="240665" y="189864"/>
                </a:lnTo>
                <a:lnTo>
                  <a:pt x="202057" y="227456"/>
                </a:lnTo>
                <a:lnTo>
                  <a:pt x="166370" y="267843"/>
                </a:lnTo>
                <a:lnTo>
                  <a:pt x="133603" y="310769"/>
                </a:lnTo>
                <a:lnTo>
                  <a:pt x="104267" y="355980"/>
                </a:lnTo>
                <a:lnTo>
                  <a:pt x="78232" y="403351"/>
                </a:lnTo>
                <a:lnTo>
                  <a:pt x="55753" y="452374"/>
                </a:lnTo>
                <a:lnTo>
                  <a:pt x="36957" y="502920"/>
                </a:lnTo>
                <a:lnTo>
                  <a:pt x="21971" y="554735"/>
                </a:lnTo>
                <a:lnTo>
                  <a:pt x="10795" y="607440"/>
                </a:lnTo>
                <a:lnTo>
                  <a:pt x="3556" y="660907"/>
                </a:lnTo>
                <a:lnTo>
                  <a:pt x="253" y="714755"/>
                </a:lnTo>
                <a:lnTo>
                  <a:pt x="0" y="732789"/>
                </a:lnTo>
                <a:lnTo>
                  <a:pt x="253" y="750697"/>
                </a:lnTo>
                <a:lnTo>
                  <a:pt x="3556" y="804545"/>
                </a:lnTo>
                <a:lnTo>
                  <a:pt x="10795" y="858011"/>
                </a:lnTo>
                <a:lnTo>
                  <a:pt x="21971" y="910844"/>
                </a:lnTo>
                <a:lnTo>
                  <a:pt x="36957" y="962659"/>
                </a:lnTo>
                <a:lnTo>
                  <a:pt x="55753" y="1013205"/>
                </a:lnTo>
                <a:lnTo>
                  <a:pt x="78232" y="1062227"/>
                </a:lnTo>
                <a:lnTo>
                  <a:pt x="104267" y="1109472"/>
                </a:lnTo>
                <a:lnTo>
                  <a:pt x="133603" y="1154683"/>
                </a:lnTo>
                <a:lnTo>
                  <a:pt x="166370" y="1197609"/>
                </a:lnTo>
                <a:lnTo>
                  <a:pt x="202057" y="1237996"/>
                </a:lnTo>
                <a:lnTo>
                  <a:pt x="240665" y="1275714"/>
                </a:lnTo>
                <a:lnTo>
                  <a:pt x="281940" y="1310385"/>
                </a:lnTo>
                <a:lnTo>
                  <a:pt x="325628" y="1342008"/>
                </a:lnTo>
                <a:lnTo>
                  <a:pt x="371601" y="1370329"/>
                </a:lnTo>
                <a:lnTo>
                  <a:pt x="419481" y="1395095"/>
                </a:lnTo>
                <a:lnTo>
                  <a:pt x="469011" y="1416430"/>
                </a:lnTo>
                <a:lnTo>
                  <a:pt x="520065" y="1433956"/>
                </a:lnTo>
                <a:lnTo>
                  <a:pt x="572135" y="1447673"/>
                </a:lnTo>
                <a:lnTo>
                  <a:pt x="625221" y="1457578"/>
                </a:lnTo>
                <a:lnTo>
                  <a:pt x="678815" y="1463548"/>
                </a:lnTo>
                <a:lnTo>
                  <a:pt x="732790" y="1465452"/>
                </a:lnTo>
                <a:lnTo>
                  <a:pt x="786638" y="1463548"/>
                </a:lnTo>
                <a:lnTo>
                  <a:pt x="840232" y="1457578"/>
                </a:lnTo>
                <a:lnTo>
                  <a:pt x="893318" y="1447673"/>
                </a:lnTo>
                <a:lnTo>
                  <a:pt x="945515" y="1433956"/>
                </a:lnTo>
                <a:lnTo>
                  <a:pt x="996442" y="1416430"/>
                </a:lnTo>
                <a:lnTo>
                  <a:pt x="1046099" y="1395095"/>
                </a:lnTo>
                <a:lnTo>
                  <a:pt x="1093978" y="1370329"/>
                </a:lnTo>
                <a:lnTo>
                  <a:pt x="1139825" y="1342008"/>
                </a:lnTo>
                <a:lnTo>
                  <a:pt x="1183513" y="1310385"/>
                </a:lnTo>
                <a:lnTo>
                  <a:pt x="1224788" y="1275714"/>
                </a:lnTo>
                <a:lnTo>
                  <a:pt x="1263396" y="1237996"/>
                </a:lnTo>
                <a:lnTo>
                  <a:pt x="1299210" y="1197609"/>
                </a:lnTo>
                <a:lnTo>
                  <a:pt x="1331849" y="1154683"/>
                </a:lnTo>
                <a:lnTo>
                  <a:pt x="1361313" y="1109472"/>
                </a:lnTo>
                <a:lnTo>
                  <a:pt x="1387221" y="1062227"/>
                </a:lnTo>
                <a:lnTo>
                  <a:pt x="1409700" y="1013205"/>
                </a:lnTo>
                <a:lnTo>
                  <a:pt x="1428496" y="962659"/>
                </a:lnTo>
                <a:lnTo>
                  <a:pt x="1443482" y="910844"/>
                </a:lnTo>
                <a:lnTo>
                  <a:pt x="1454658" y="858011"/>
                </a:lnTo>
                <a:lnTo>
                  <a:pt x="1462024" y="804545"/>
                </a:lnTo>
                <a:lnTo>
                  <a:pt x="1465326" y="750697"/>
                </a:lnTo>
                <a:lnTo>
                  <a:pt x="1465453" y="732789"/>
                </a:lnTo>
                <a:lnTo>
                  <a:pt x="1463548" y="678814"/>
                </a:lnTo>
                <a:lnTo>
                  <a:pt x="1457578" y="625221"/>
                </a:lnTo>
                <a:lnTo>
                  <a:pt x="1447673" y="572134"/>
                </a:lnTo>
                <a:lnTo>
                  <a:pt x="1433957" y="520064"/>
                </a:lnTo>
                <a:lnTo>
                  <a:pt x="1416431" y="469010"/>
                </a:lnTo>
                <a:lnTo>
                  <a:pt x="1395095" y="419480"/>
                </a:lnTo>
                <a:lnTo>
                  <a:pt x="1370330" y="371601"/>
                </a:lnTo>
                <a:lnTo>
                  <a:pt x="1342009" y="325627"/>
                </a:lnTo>
                <a:lnTo>
                  <a:pt x="1310386" y="281939"/>
                </a:lnTo>
                <a:lnTo>
                  <a:pt x="1275715" y="240664"/>
                </a:lnTo>
                <a:lnTo>
                  <a:pt x="1237996" y="202056"/>
                </a:lnTo>
                <a:lnTo>
                  <a:pt x="1197610" y="166370"/>
                </a:lnTo>
                <a:lnTo>
                  <a:pt x="1154684" y="133603"/>
                </a:lnTo>
                <a:lnTo>
                  <a:pt x="1109472" y="104266"/>
                </a:lnTo>
                <a:lnTo>
                  <a:pt x="1062228" y="78231"/>
                </a:lnTo>
                <a:lnTo>
                  <a:pt x="1013206" y="55752"/>
                </a:lnTo>
                <a:lnTo>
                  <a:pt x="962660" y="36956"/>
                </a:lnTo>
                <a:lnTo>
                  <a:pt x="910844" y="21971"/>
                </a:lnTo>
                <a:lnTo>
                  <a:pt x="858012" y="10795"/>
                </a:lnTo>
                <a:lnTo>
                  <a:pt x="804545" y="3555"/>
                </a:lnTo>
                <a:lnTo>
                  <a:pt x="750697" y="253"/>
                </a:lnTo>
                <a:lnTo>
                  <a:pt x="732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593819" y="1188719"/>
            <a:ext cx="1280160" cy="538480"/>
          </a:xfrm>
          <a:custGeom>
            <a:avLst/>
            <a:gdLst/>
            <a:ahLst/>
            <a:cxnLst/>
            <a:rect l="l" t="t" r="r" b="b"/>
            <a:pathLst>
              <a:path w="1280159" h="538480">
                <a:moveTo>
                  <a:pt x="630809" y="0"/>
                </a:moveTo>
                <a:lnTo>
                  <a:pt x="476503" y="259587"/>
                </a:lnTo>
                <a:lnTo>
                  <a:pt x="265557" y="24256"/>
                </a:lnTo>
                <a:lnTo>
                  <a:pt x="0" y="459231"/>
                </a:lnTo>
                <a:lnTo>
                  <a:pt x="131826" y="538352"/>
                </a:lnTo>
                <a:lnTo>
                  <a:pt x="289433" y="281304"/>
                </a:lnTo>
                <a:lnTo>
                  <a:pt x="501650" y="517905"/>
                </a:lnTo>
                <a:lnTo>
                  <a:pt x="643763" y="280034"/>
                </a:lnTo>
                <a:lnTo>
                  <a:pt x="814197" y="516635"/>
                </a:lnTo>
                <a:lnTo>
                  <a:pt x="988441" y="267843"/>
                </a:lnTo>
                <a:lnTo>
                  <a:pt x="1156843" y="487933"/>
                </a:lnTo>
                <a:lnTo>
                  <a:pt x="1279778" y="395477"/>
                </a:lnTo>
                <a:lnTo>
                  <a:pt x="983234" y="7620"/>
                </a:lnTo>
                <a:lnTo>
                  <a:pt x="812165" y="251332"/>
                </a:lnTo>
                <a:lnTo>
                  <a:pt x="630809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973040" y="429259"/>
            <a:ext cx="314960" cy="542925"/>
          </a:xfrm>
          <a:custGeom>
            <a:avLst/>
            <a:gdLst/>
            <a:ahLst/>
            <a:cxnLst/>
            <a:rect l="l" t="t" r="r" b="b"/>
            <a:pathLst>
              <a:path w="314959" h="542925">
                <a:moveTo>
                  <a:pt x="314452" y="4064"/>
                </a:moveTo>
                <a:lnTo>
                  <a:pt x="269494" y="0"/>
                </a:lnTo>
                <a:lnTo>
                  <a:pt x="221234" y="4445"/>
                </a:lnTo>
                <a:lnTo>
                  <a:pt x="175641" y="17018"/>
                </a:lnTo>
                <a:lnTo>
                  <a:pt x="133731" y="37084"/>
                </a:lnTo>
                <a:lnTo>
                  <a:pt x="96012" y="64008"/>
                </a:lnTo>
                <a:lnTo>
                  <a:pt x="63500" y="96647"/>
                </a:lnTo>
                <a:lnTo>
                  <a:pt x="36957" y="134620"/>
                </a:lnTo>
                <a:lnTo>
                  <a:pt x="16891" y="176784"/>
                </a:lnTo>
                <a:lnTo>
                  <a:pt x="4318" y="222631"/>
                </a:lnTo>
                <a:lnTo>
                  <a:pt x="0" y="271272"/>
                </a:lnTo>
                <a:lnTo>
                  <a:pt x="4318" y="320040"/>
                </a:lnTo>
                <a:lnTo>
                  <a:pt x="16891" y="366014"/>
                </a:lnTo>
                <a:lnTo>
                  <a:pt x="36957" y="408305"/>
                </a:lnTo>
                <a:lnTo>
                  <a:pt x="63500" y="446151"/>
                </a:lnTo>
                <a:lnTo>
                  <a:pt x="96012" y="478917"/>
                </a:lnTo>
                <a:lnTo>
                  <a:pt x="133731" y="505841"/>
                </a:lnTo>
                <a:lnTo>
                  <a:pt x="175641" y="525907"/>
                </a:lnTo>
                <a:lnTo>
                  <a:pt x="221234" y="538607"/>
                </a:lnTo>
                <a:lnTo>
                  <a:pt x="269494" y="542925"/>
                </a:lnTo>
                <a:lnTo>
                  <a:pt x="314452" y="538861"/>
                </a:lnTo>
                <a:lnTo>
                  <a:pt x="314452" y="393192"/>
                </a:lnTo>
                <a:lnTo>
                  <a:pt x="314452" y="384048"/>
                </a:lnTo>
                <a:lnTo>
                  <a:pt x="269494" y="393192"/>
                </a:lnTo>
                <a:lnTo>
                  <a:pt x="222504" y="383540"/>
                </a:lnTo>
                <a:lnTo>
                  <a:pt x="184023" y="357378"/>
                </a:lnTo>
                <a:lnTo>
                  <a:pt x="157988" y="318643"/>
                </a:lnTo>
                <a:lnTo>
                  <a:pt x="148463" y="271272"/>
                </a:lnTo>
                <a:lnTo>
                  <a:pt x="157988" y="223901"/>
                </a:lnTo>
                <a:lnTo>
                  <a:pt x="184023" y="185166"/>
                </a:lnTo>
                <a:lnTo>
                  <a:pt x="222504" y="159004"/>
                </a:lnTo>
                <a:lnTo>
                  <a:pt x="269494" y="149352"/>
                </a:lnTo>
                <a:lnTo>
                  <a:pt x="314452" y="158496"/>
                </a:lnTo>
                <a:lnTo>
                  <a:pt x="314452" y="149352"/>
                </a:lnTo>
                <a:lnTo>
                  <a:pt x="314452" y="4064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643860" y="2082800"/>
            <a:ext cx="401320" cy="347980"/>
          </a:xfrm>
          <a:custGeom>
            <a:avLst/>
            <a:gdLst/>
            <a:ahLst/>
            <a:cxnLst/>
            <a:rect l="l" t="t" r="r" b="b"/>
            <a:pathLst>
              <a:path w="401319" h="347980">
                <a:moveTo>
                  <a:pt x="200532" y="0"/>
                </a:moveTo>
                <a:lnTo>
                  <a:pt x="0" y="347852"/>
                </a:lnTo>
                <a:lnTo>
                  <a:pt x="400938" y="347852"/>
                </a:lnTo>
                <a:lnTo>
                  <a:pt x="200532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299180" y="2702560"/>
            <a:ext cx="604520" cy="523240"/>
          </a:xfrm>
          <a:custGeom>
            <a:avLst/>
            <a:gdLst/>
            <a:ahLst/>
            <a:cxnLst/>
            <a:rect l="l" t="t" r="r" b="b"/>
            <a:pathLst>
              <a:path w="604519" h="523239">
                <a:moveTo>
                  <a:pt x="604519" y="0"/>
                </a:moveTo>
                <a:lnTo>
                  <a:pt x="0" y="0"/>
                </a:lnTo>
                <a:lnTo>
                  <a:pt x="302259" y="522986"/>
                </a:lnTo>
                <a:lnTo>
                  <a:pt x="604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493240" y="0"/>
            <a:ext cx="2306320" cy="1584960"/>
          </a:xfrm>
          <a:custGeom>
            <a:avLst/>
            <a:gdLst/>
            <a:ahLst/>
            <a:cxnLst/>
            <a:rect l="l" t="t" r="r" b="b"/>
            <a:pathLst>
              <a:path w="2306319" h="1584960">
                <a:moveTo>
                  <a:pt x="201803" y="0"/>
                </a:moveTo>
                <a:lnTo>
                  <a:pt x="133477" y="0"/>
                </a:lnTo>
                <a:lnTo>
                  <a:pt x="54610" y="78613"/>
                </a:lnTo>
                <a:lnTo>
                  <a:pt x="40767" y="125476"/>
                </a:lnTo>
                <a:lnTo>
                  <a:pt x="28321" y="173228"/>
                </a:lnTo>
                <a:lnTo>
                  <a:pt x="201803" y="0"/>
                </a:lnTo>
                <a:close/>
              </a:path>
              <a:path w="2306319" h="1584960">
                <a:moveTo>
                  <a:pt x="339217" y="0"/>
                </a:moveTo>
                <a:lnTo>
                  <a:pt x="271018" y="0"/>
                </a:lnTo>
                <a:lnTo>
                  <a:pt x="13716" y="257175"/>
                </a:lnTo>
                <a:lnTo>
                  <a:pt x="8128" y="296037"/>
                </a:lnTo>
                <a:lnTo>
                  <a:pt x="4191" y="334899"/>
                </a:lnTo>
                <a:lnTo>
                  <a:pt x="339217" y="0"/>
                </a:lnTo>
                <a:close/>
              </a:path>
              <a:path w="2306319" h="1584960">
                <a:moveTo>
                  <a:pt x="476504" y="0"/>
                </a:moveTo>
                <a:lnTo>
                  <a:pt x="407543" y="0"/>
                </a:lnTo>
                <a:lnTo>
                  <a:pt x="0" y="407416"/>
                </a:lnTo>
                <a:lnTo>
                  <a:pt x="0" y="426339"/>
                </a:lnTo>
                <a:lnTo>
                  <a:pt x="381" y="458470"/>
                </a:lnTo>
                <a:lnTo>
                  <a:pt x="1016" y="475615"/>
                </a:lnTo>
                <a:lnTo>
                  <a:pt x="476504" y="0"/>
                </a:lnTo>
                <a:close/>
              </a:path>
              <a:path w="2306319" h="1584960">
                <a:moveTo>
                  <a:pt x="613537" y="0"/>
                </a:moveTo>
                <a:lnTo>
                  <a:pt x="545211" y="0"/>
                </a:lnTo>
                <a:lnTo>
                  <a:pt x="5207" y="539750"/>
                </a:lnTo>
                <a:lnTo>
                  <a:pt x="8509" y="570230"/>
                </a:lnTo>
                <a:lnTo>
                  <a:pt x="10414" y="585470"/>
                </a:lnTo>
                <a:lnTo>
                  <a:pt x="12573" y="600583"/>
                </a:lnTo>
                <a:lnTo>
                  <a:pt x="613537" y="0"/>
                </a:lnTo>
                <a:close/>
              </a:path>
              <a:path w="2306319" h="1584960">
                <a:moveTo>
                  <a:pt x="749046" y="0"/>
                </a:moveTo>
                <a:lnTo>
                  <a:pt x="680720" y="0"/>
                </a:lnTo>
                <a:lnTo>
                  <a:pt x="22098" y="658368"/>
                </a:lnTo>
                <a:lnTo>
                  <a:pt x="34671" y="714121"/>
                </a:lnTo>
                <a:lnTo>
                  <a:pt x="749046" y="0"/>
                </a:lnTo>
                <a:close/>
              </a:path>
              <a:path w="2306319" h="1584960">
                <a:moveTo>
                  <a:pt x="886714" y="0"/>
                </a:moveTo>
                <a:lnTo>
                  <a:pt x="818388" y="0"/>
                </a:lnTo>
                <a:lnTo>
                  <a:pt x="50419" y="767588"/>
                </a:lnTo>
                <a:lnTo>
                  <a:pt x="58420" y="793369"/>
                </a:lnTo>
                <a:lnTo>
                  <a:pt x="67183" y="819150"/>
                </a:lnTo>
                <a:lnTo>
                  <a:pt x="886714" y="0"/>
                </a:lnTo>
                <a:close/>
              </a:path>
              <a:path w="2306319" h="1584960">
                <a:moveTo>
                  <a:pt x="1023239" y="0"/>
                </a:moveTo>
                <a:lnTo>
                  <a:pt x="954913" y="0"/>
                </a:lnTo>
                <a:lnTo>
                  <a:pt x="86106" y="868426"/>
                </a:lnTo>
                <a:lnTo>
                  <a:pt x="96266" y="892048"/>
                </a:lnTo>
                <a:lnTo>
                  <a:pt x="107188" y="915670"/>
                </a:lnTo>
                <a:lnTo>
                  <a:pt x="1023239" y="0"/>
                </a:lnTo>
                <a:close/>
              </a:path>
              <a:path w="2306319" h="1584960">
                <a:moveTo>
                  <a:pt x="1159891" y="0"/>
                </a:moveTo>
                <a:lnTo>
                  <a:pt x="1091565" y="0"/>
                </a:lnTo>
                <a:lnTo>
                  <a:pt x="128143" y="963041"/>
                </a:lnTo>
                <a:lnTo>
                  <a:pt x="139827" y="985012"/>
                </a:lnTo>
                <a:lnTo>
                  <a:pt x="152400" y="1007110"/>
                </a:lnTo>
                <a:lnTo>
                  <a:pt x="1159891" y="0"/>
                </a:lnTo>
                <a:close/>
              </a:path>
              <a:path w="2306319" h="1584960">
                <a:moveTo>
                  <a:pt x="1296416" y="0"/>
                </a:moveTo>
                <a:lnTo>
                  <a:pt x="1228090" y="0"/>
                </a:lnTo>
                <a:lnTo>
                  <a:pt x="178562" y="1049147"/>
                </a:lnTo>
                <a:lnTo>
                  <a:pt x="191897" y="1069594"/>
                </a:lnTo>
                <a:lnTo>
                  <a:pt x="205994" y="1090041"/>
                </a:lnTo>
                <a:lnTo>
                  <a:pt x="1296416" y="0"/>
                </a:lnTo>
                <a:close/>
              </a:path>
              <a:path w="2306319" h="1584960">
                <a:moveTo>
                  <a:pt x="1434084" y="0"/>
                </a:moveTo>
                <a:lnTo>
                  <a:pt x="1365758" y="0"/>
                </a:lnTo>
                <a:lnTo>
                  <a:pt x="235331" y="1129919"/>
                </a:lnTo>
                <a:lnTo>
                  <a:pt x="242570" y="1139444"/>
                </a:lnTo>
                <a:lnTo>
                  <a:pt x="265811" y="1167765"/>
                </a:lnTo>
                <a:lnTo>
                  <a:pt x="1434084" y="0"/>
                </a:lnTo>
                <a:close/>
              </a:path>
              <a:path w="2306319" h="1584960">
                <a:moveTo>
                  <a:pt x="1569593" y="0"/>
                </a:moveTo>
                <a:lnTo>
                  <a:pt x="1501267" y="0"/>
                </a:lnTo>
                <a:lnTo>
                  <a:pt x="297307" y="1203452"/>
                </a:lnTo>
                <a:lnTo>
                  <a:pt x="305435" y="1212215"/>
                </a:lnTo>
                <a:lnTo>
                  <a:pt x="330962" y="1238123"/>
                </a:lnTo>
                <a:lnTo>
                  <a:pt x="1569593" y="0"/>
                </a:lnTo>
                <a:close/>
              </a:path>
              <a:path w="2306319" h="1584960">
                <a:moveTo>
                  <a:pt x="1706245" y="0"/>
                </a:moveTo>
                <a:lnTo>
                  <a:pt x="1637919" y="0"/>
                </a:lnTo>
                <a:lnTo>
                  <a:pt x="364617" y="1272794"/>
                </a:lnTo>
                <a:lnTo>
                  <a:pt x="373380" y="1281303"/>
                </a:lnTo>
                <a:lnTo>
                  <a:pt x="400304" y="1305306"/>
                </a:lnTo>
                <a:lnTo>
                  <a:pt x="1706245" y="0"/>
                </a:lnTo>
                <a:close/>
              </a:path>
              <a:path w="2306319" h="1584960">
                <a:moveTo>
                  <a:pt x="1843659" y="0"/>
                </a:moveTo>
                <a:lnTo>
                  <a:pt x="1775333" y="0"/>
                </a:lnTo>
                <a:lnTo>
                  <a:pt x="438150" y="1335786"/>
                </a:lnTo>
                <a:lnTo>
                  <a:pt x="447802" y="1343533"/>
                </a:lnTo>
                <a:lnTo>
                  <a:pt x="477012" y="1365250"/>
                </a:lnTo>
                <a:lnTo>
                  <a:pt x="1843659" y="0"/>
                </a:lnTo>
                <a:close/>
              </a:path>
              <a:path w="2306319" h="1584960">
                <a:moveTo>
                  <a:pt x="1979422" y="0"/>
                </a:moveTo>
                <a:lnTo>
                  <a:pt x="1911096" y="0"/>
                </a:lnTo>
                <a:lnTo>
                  <a:pt x="516890" y="1393571"/>
                </a:lnTo>
                <a:lnTo>
                  <a:pt x="527177" y="1400556"/>
                </a:lnTo>
                <a:lnTo>
                  <a:pt x="537591" y="1407160"/>
                </a:lnTo>
                <a:lnTo>
                  <a:pt x="558927" y="1419860"/>
                </a:lnTo>
                <a:lnTo>
                  <a:pt x="1979422" y="0"/>
                </a:lnTo>
                <a:close/>
              </a:path>
              <a:path w="2306319" h="1584960">
                <a:moveTo>
                  <a:pt x="2116963" y="0"/>
                </a:moveTo>
                <a:lnTo>
                  <a:pt x="2048764" y="0"/>
                </a:lnTo>
                <a:lnTo>
                  <a:pt x="603123" y="1445006"/>
                </a:lnTo>
                <a:lnTo>
                  <a:pt x="614172" y="1451229"/>
                </a:lnTo>
                <a:lnTo>
                  <a:pt x="636651" y="1462659"/>
                </a:lnTo>
                <a:lnTo>
                  <a:pt x="648208" y="1468120"/>
                </a:lnTo>
                <a:lnTo>
                  <a:pt x="2116963" y="0"/>
                </a:lnTo>
                <a:close/>
              </a:path>
              <a:path w="2306319" h="1584960">
                <a:moveTo>
                  <a:pt x="2173859" y="968248"/>
                </a:moveTo>
                <a:lnTo>
                  <a:pt x="1689481" y="1452372"/>
                </a:lnTo>
                <a:lnTo>
                  <a:pt x="1734312" y="1427480"/>
                </a:lnTo>
                <a:lnTo>
                  <a:pt x="1778254" y="1400429"/>
                </a:lnTo>
                <a:lnTo>
                  <a:pt x="1821053" y="1371219"/>
                </a:lnTo>
                <a:lnTo>
                  <a:pt x="1862963" y="1339977"/>
                </a:lnTo>
                <a:lnTo>
                  <a:pt x="1903857" y="1306449"/>
                </a:lnTo>
                <a:lnTo>
                  <a:pt x="2027809" y="1182497"/>
                </a:lnTo>
                <a:lnTo>
                  <a:pt x="2061337" y="1141603"/>
                </a:lnTo>
                <a:lnTo>
                  <a:pt x="2092706" y="1099820"/>
                </a:lnTo>
                <a:lnTo>
                  <a:pt x="2121789" y="1057021"/>
                </a:lnTo>
                <a:lnTo>
                  <a:pt x="2148840" y="1013079"/>
                </a:lnTo>
                <a:lnTo>
                  <a:pt x="2173859" y="968248"/>
                </a:lnTo>
                <a:close/>
              </a:path>
              <a:path w="2306319" h="1584960">
                <a:moveTo>
                  <a:pt x="2230628" y="22987"/>
                </a:moveTo>
                <a:lnTo>
                  <a:pt x="2221611" y="0"/>
                </a:lnTo>
                <a:lnTo>
                  <a:pt x="2185289" y="0"/>
                </a:lnTo>
                <a:lnTo>
                  <a:pt x="694436" y="1490218"/>
                </a:lnTo>
                <a:lnTo>
                  <a:pt x="706501" y="1495552"/>
                </a:lnTo>
                <a:lnTo>
                  <a:pt x="718693" y="1500632"/>
                </a:lnTo>
                <a:lnTo>
                  <a:pt x="742823" y="1510157"/>
                </a:lnTo>
                <a:lnTo>
                  <a:pt x="2230628" y="22987"/>
                </a:lnTo>
                <a:close/>
              </a:path>
              <a:path w="2306319" h="1584960">
                <a:moveTo>
                  <a:pt x="2264156" y="742442"/>
                </a:moveTo>
                <a:lnTo>
                  <a:pt x="1463548" y="1542669"/>
                </a:lnTo>
                <a:lnTo>
                  <a:pt x="1514983" y="1527048"/>
                </a:lnTo>
                <a:lnTo>
                  <a:pt x="1565529" y="1509141"/>
                </a:lnTo>
                <a:lnTo>
                  <a:pt x="2230628" y="844296"/>
                </a:lnTo>
                <a:lnTo>
                  <a:pt x="2248535" y="793750"/>
                </a:lnTo>
                <a:lnTo>
                  <a:pt x="2256790" y="768223"/>
                </a:lnTo>
                <a:lnTo>
                  <a:pt x="2264156" y="742442"/>
                </a:lnTo>
                <a:close/>
              </a:path>
              <a:path w="2306319" h="1584960">
                <a:moveTo>
                  <a:pt x="2264156" y="125984"/>
                </a:moveTo>
                <a:lnTo>
                  <a:pt x="2248408" y="73406"/>
                </a:lnTo>
                <a:lnTo>
                  <a:pt x="794258" y="1526921"/>
                </a:lnTo>
                <a:lnTo>
                  <a:pt x="846836" y="1542669"/>
                </a:lnTo>
                <a:lnTo>
                  <a:pt x="2264156" y="125984"/>
                </a:lnTo>
                <a:close/>
              </a:path>
              <a:path w="2306319" h="1584960">
                <a:moveTo>
                  <a:pt x="2289429" y="237236"/>
                </a:moveTo>
                <a:lnTo>
                  <a:pt x="2284095" y="208915"/>
                </a:lnTo>
                <a:lnTo>
                  <a:pt x="2277872" y="180594"/>
                </a:lnTo>
                <a:lnTo>
                  <a:pt x="900430" y="1556385"/>
                </a:lnTo>
                <a:lnTo>
                  <a:pt x="928751" y="1562608"/>
                </a:lnTo>
                <a:lnTo>
                  <a:pt x="957199" y="1567942"/>
                </a:lnTo>
                <a:lnTo>
                  <a:pt x="2289429" y="237236"/>
                </a:lnTo>
                <a:close/>
              </a:path>
              <a:path w="2306319" h="1584960">
                <a:moveTo>
                  <a:pt x="2297811" y="571246"/>
                </a:moveTo>
                <a:lnTo>
                  <a:pt x="1292352" y="1576324"/>
                </a:lnTo>
                <a:lnTo>
                  <a:pt x="1333119" y="1570863"/>
                </a:lnTo>
                <a:lnTo>
                  <a:pt x="1373251" y="1563751"/>
                </a:lnTo>
                <a:lnTo>
                  <a:pt x="2285238" y="652145"/>
                </a:lnTo>
                <a:lnTo>
                  <a:pt x="2292350" y="611632"/>
                </a:lnTo>
                <a:lnTo>
                  <a:pt x="2295271" y="591566"/>
                </a:lnTo>
                <a:lnTo>
                  <a:pt x="2297811" y="571246"/>
                </a:lnTo>
                <a:close/>
              </a:path>
              <a:path w="2306319" h="1584960">
                <a:moveTo>
                  <a:pt x="2304161" y="360172"/>
                </a:moveTo>
                <a:lnTo>
                  <a:pt x="2301875" y="328676"/>
                </a:lnTo>
                <a:lnTo>
                  <a:pt x="2298827" y="297180"/>
                </a:lnTo>
                <a:lnTo>
                  <a:pt x="1018159" y="1576324"/>
                </a:lnTo>
                <a:lnTo>
                  <a:pt x="1049655" y="1579372"/>
                </a:lnTo>
                <a:lnTo>
                  <a:pt x="1065403" y="1580642"/>
                </a:lnTo>
                <a:lnTo>
                  <a:pt x="1081151" y="1581531"/>
                </a:lnTo>
                <a:lnTo>
                  <a:pt x="2304161" y="360172"/>
                </a:lnTo>
                <a:close/>
              </a:path>
              <a:path w="2306319" h="1584960">
                <a:moveTo>
                  <a:pt x="2306193" y="426339"/>
                </a:moveTo>
                <a:lnTo>
                  <a:pt x="1147318" y="1584706"/>
                </a:lnTo>
                <a:lnTo>
                  <a:pt x="1164844" y="1584706"/>
                </a:lnTo>
                <a:lnTo>
                  <a:pt x="1217676" y="1582674"/>
                </a:lnTo>
                <a:lnTo>
                  <a:pt x="2305558" y="461518"/>
                </a:lnTo>
                <a:lnTo>
                  <a:pt x="2306066" y="443738"/>
                </a:lnTo>
                <a:lnTo>
                  <a:pt x="2306193" y="42633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19040" y="4953000"/>
            <a:ext cx="7269479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317" y="785241"/>
            <a:ext cx="16255364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F90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F90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64230" y="2685415"/>
            <a:ext cx="5930900" cy="529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54158" y="2838826"/>
            <a:ext cx="6753859" cy="647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83760" y="6761465"/>
            <a:ext cx="8917940" cy="3525520"/>
          </a:xfrm>
          <a:custGeom>
            <a:avLst/>
            <a:gdLst/>
            <a:ahLst/>
            <a:cxnLst/>
            <a:rect l="l" t="t" r="r" b="b"/>
            <a:pathLst>
              <a:path w="8917940" h="3525520">
                <a:moveTo>
                  <a:pt x="8917432" y="0"/>
                </a:moveTo>
                <a:lnTo>
                  <a:pt x="0" y="0"/>
                </a:lnTo>
                <a:lnTo>
                  <a:pt x="0" y="3525266"/>
                </a:lnTo>
                <a:lnTo>
                  <a:pt x="8917432" y="3525266"/>
                </a:lnTo>
                <a:lnTo>
                  <a:pt x="8917432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F90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9444" y="643572"/>
            <a:ext cx="8389111" cy="243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F90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647" y="4417377"/>
            <a:ext cx="17070704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526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1019" y="513080"/>
            <a:ext cx="2174240" cy="1569720"/>
            <a:chOff x="541019" y="513080"/>
            <a:chExt cx="2174240" cy="1569720"/>
          </a:xfrm>
        </p:grpSpPr>
        <p:sp>
          <p:nvSpPr>
            <p:cNvPr id="4" name="object 4"/>
            <p:cNvSpPr/>
            <p:nvPr/>
          </p:nvSpPr>
          <p:spPr>
            <a:xfrm>
              <a:off x="541019" y="513080"/>
              <a:ext cx="1572260" cy="1569720"/>
            </a:xfrm>
            <a:custGeom>
              <a:avLst/>
              <a:gdLst/>
              <a:ahLst/>
              <a:cxnLst/>
              <a:rect l="l" t="t" r="r" b="b"/>
              <a:pathLst>
                <a:path w="1572260" h="1569720">
                  <a:moveTo>
                    <a:pt x="786002" y="0"/>
                  </a:moveTo>
                  <a:lnTo>
                    <a:pt x="728179" y="2159"/>
                  </a:lnTo>
                  <a:lnTo>
                    <a:pt x="689775" y="5842"/>
                  </a:lnTo>
                  <a:lnTo>
                    <a:pt x="651624" y="11556"/>
                  </a:lnTo>
                  <a:lnTo>
                    <a:pt x="613778" y="19050"/>
                  </a:lnTo>
                  <a:lnTo>
                    <a:pt x="576364" y="28448"/>
                  </a:lnTo>
                  <a:lnTo>
                    <a:pt x="539432" y="39624"/>
                  </a:lnTo>
                  <a:lnTo>
                    <a:pt x="503123" y="52577"/>
                  </a:lnTo>
                  <a:lnTo>
                    <a:pt x="467474" y="67310"/>
                  </a:lnTo>
                  <a:lnTo>
                    <a:pt x="432612" y="83820"/>
                  </a:lnTo>
                  <a:lnTo>
                    <a:pt x="398576" y="101980"/>
                  </a:lnTo>
                  <a:lnTo>
                    <a:pt x="365493" y="121793"/>
                  </a:lnTo>
                  <a:lnTo>
                    <a:pt x="333400" y="143128"/>
                  </a:lnTo>
                  <a:lnTo>
                    <a:pt x="302425" y="166116"/>
                  </a:lnTo>
                  <a:lnTo>
                    <a:pt x="272592" y="190500"/>
                  </a:lnTo>
                  <a:lnTo>
                    <a:pt x="244017" y="216408"/>
                  </a:lnTo>
                  <a:lnTo>
                    <a:pt x="216738" y="243586"/>
                  </a:lnTo>
                  <a:lnTo>
                    <a:pt x="190830" y="272161"/>
                  </a:lnTo>
                  <a:lnTo>
                    <a:pt x="166357" y="301878"/>
                  </a:lnTo>
                  <a:lnTo>
                    <a:pt x="143383" y="332867"/>
                  </a:lnTo>
                  <a:lnTo>
                    <a:pt x="121945" y="364871"/>
                  </a:lnTo>
                  <a:lnTo>
                    <a:pt x="102107" y="397891"/>
                  </a:lnTo>
                  <a:lnTo>
                    <a:pt x="83921" y="431926"/>
                  </a:lnTo>
                  <a:lnTo>
                    <a:pt x="67436" y="466725"/>
                  </a:lnTo>
                  <a:lnTo>
                    <a:pt x="52666" y="502285"/>
                  </a:lnTo>
                  <a:lnTo>
                    <a:pt x="39674" y="538606"/>
                  </a:lnTo>
                  <a:lnTo>
                    <a:pt x="28473" y="575437"/>
                  </a:lnTo>
                  <a:lnTo>
                    <a:pt x="19100" y="612775"/>
                  </a:lnTo>
                  <a:lnTo>
                    <a:pt x="11569" y="650621"/>
                  </a:lnTo>
                  <a:lnTo>
                    <a:pt x="5905" y="688721"/>
                  </a:lnTo>
                  <a:lnTo>
                    <a:pt x="2133" y="726948"/>
                  </a:lnTo>
                  <a:lnTo>
                    <a:pt x="241" y="765428"/>
                  </a:lnTo>
                  <a:lnTo>
                    <a:pt x="0" y="784733"/>
                  </a:lnTo>
                  <a:lnTo>
                    <a:pt x="939" y="823214"/>
                  </a:lnTo>
                  <a:lnTo>
                    <a:pt x="3784" y="861695"/>
                  </a:lnTo>
                  <a:lnTo>
                    <a:pt x="8509" y="899922"/>
                  </a:lnTo>
                  <a:lnTo>
                    <a:pt x="15100" y="937768"/>
                  </a:lnTo>
                  <a:lnTo>
                    <a:pt x="23558" y="975360"/>
                  </a:lnTo>
                  <a:lnTo>
                    <a:pt x="33845" y="1012571"/>
                  </a:lnTo>
                  <a:lnTo>
                    <a:pt x="45948" y="1049147"/>
                  </a:lnTo>
                  <a:lnTo>
                    <a:pt x="59829" y="1084961"/>
                  </a:lnTo>
                  <a:lnTo>
                    <a:pt x="75463" y="1120267"/>
                  </a:lnTo>
                  <a:lnTo>
                    <a:pt x="92811" y="1154684"/>
                  </a:lnTo>
                  <a:lnTo>
                    <a:pt x="111823" y="1188212"/>
                  </a:lnTo>
                  <a:lnTo>
                    <a:pt x="132461" y="1220724"/>
                  </a:lnTo>
                  <a:lnTo>
                    <a:pt x="154673" y="1252220"/>
                  </a:lnTo>
                  <a:lnTo>
                    <a:pt x="178409" y="1282573"/>
                  </a:lnTo>
                  <a:lnTo>
                    <a:pt x="203606" y="1311655"/>
                  </a:lnTo>
                  <a:lnTo>
                    <a:pt x="230212" y="1339596"/>
                  </a:lnTo>
                  <a:lnTo>
                    <a:pt x="258152" y="1366139"/>
                  </a:lnTo>
                  <a:lnTo>
                    <a:pt x="287362" y="1391285"/>
                  </a:lnTo>
                  <a:lnTo>
                    <a:pt x="317779" y="1415034"/>
                  </a:lnTo>
                  <a:lnTo>
                    <a:pt x="349313" y="1437131"/>
                  </a:lnTo>
                  <a:lnTo>
                    <a:pt x="381914" y="1457833"/>
                  </a:lnTo>
                  <a:lnTo>
                    <a:pt x="415480" y="1476755"/>
                  </a:lnTo>
                  <a:lnTo>
                    <a:pt x="449935" y="1494154"/>
                  </a:lnTo>
                  <a:lnTo>
                    <a:pt x="485203" y="1509776"/>
                  </a:lnTo>
                  <a:lnTo>
                    <a:pt x="521195" y="1523619"/>
                  </a:lnTo>
                  <a:lnTo>
                    <a:pt x="557834" y="1535684"/>
                  </a:lnTo>
                  <a:lnTo>
                    <a:pt x="595007" y="1545971"/>
                  </a:lnTo>
                  <a:lnTo>
                    <a:pt x="632650" y="1554352"/>
                  </a:lnTo>
                  <a:lnTo>
                    <a:pt x="670661" y="1560956"/>
                  </a:lnTo>
                  <a:lnTo>
                    <a:pt x="708952" y="1565655"/>
                  </a:lnTo>
                  <a:lnTo>
                    <a:pt x="747395" y="1568450"/>
                  </a:lnTo>
                  <a:lnTo>
                    <a:pt x="786002" y="1569466"/>
                  </a:lnTo>
                  <a:lnTo>
                    <a:pt x="805307" y="1569212"/>
                  </a:lnTo>
                  <a:lnTo>
                    <a:pt x="843788" y="1567306"/>
                  </a:lnTo>
                  <a:lnTo>
                    <a:pt x="882269" y="1563497"/>
                  </a:lnTo>
                  <a:lnTo>
                    <a:pt x="920369" y="1557909"/>
                  </a:lnTo>
                  <a:lnTo>
                    <a:pt x="958214" y="1550416"/>
                  </a:lnTo>
                  <a:lnTo>
                    <a:pt x="995680" y="1541018"/>
                  </a:lnTo>
                  <a:lnTo>
                    <a:pt x="1032510" y="1529842"/>
                  </a:lnTo>
                  <a:lnTo>
                    <a:pt x="1068832" y="1516888"/>
                  </a:lnTo>
                  <a:lnTo>
                    <a:pt x="1104519" y="1502155"/>
                  </a:lnTo>
                  <a:lnTo>
                    <a:pt x="1139317" y="1485646"/>
                  </a:lnTo>
                  <a:lnTo>
                    <a:pt x="1173353" y="1467485"/>
                  </a:lnTo>
                  <a:lnTo>
                    <a:pt x="1206500" y="1447673"/>
                  </a:lnTo>
                  <a:lnTo>
                    <a:pt x="1238631" y="1426337"/>
                  </a:lnTo>
                  <a:lnTo>
                    <a:pt x="1269492" y="1403350"/>
                  </a:lnTo>
                  <a:lnTo>
                    <a:pt x="1299337" y="1378966"/>
                  </a:lnTo>
                  <a:lnTo>
                    <a:pt x="1327912" y="1353058"/>
                  </a:lnTo>
                  <a:lnTo>
                    <a:pt x="1355217" y="1325879"/>
                  </a:lnTo>
                  <a:lnTo>
                    <a:pt x="1381125" y="1297304"/>
                  </a:lnTo>
                  <a:lnTo>
                    <a:pt x="1405636" y="1267460"/>
                  </a:lnTo>
                  <a:lnTo>
                    <a:pt x="1428623" y="1236599"/>
                  </a:lnTo>
                  <a:lnTo>
                    <a:pt x="1450086" y="1204595"/>
                  </a:lnTo>
                  <a:lnTo>
                    <a:pt x="1469898" y="1171575"/>
                  </a:lnTo>
                  <a:lnTo>
                    <a:pt x="1488059" y="1137539"/>
                  </a:lnTo>
                  <a:lnTo>
                    <a:pt x="1504569" y="1102741"/>
                  </a:lnTo>
                  <a:lnTo>
                    <a:pt x="1519301" y="1067180"/>
                  </a:lnTo>
                  <a:lnTo>
                    <a:pt x="1532255" y="1030859"/>
                  </a:lnTo>
                  <a:lnTo>
                    <a:pt x="1543558" y="994028"/>
                  </a:lnTo>
                  <a:lnTo>
                    <a:pt x="1552829" y="956691"/>
                  </a:lnTo>
                  <a:lnTo>
                    <a:pt x="1560449" y="918845"/>
                  </a:lnTo>
                  <a:lnTo>
                    <a:pt x="1566037" y="880745"/>
                  </a:lnTo>
                  <a:lnTo>
                    <a:pt x="1569847" y="842391"/>
                  </a:lnTo>
                  <a:lnTo>
                    <a:pt x="1571752" y="804037"/>
                  </a:lnTo>
                  <a:lnTo>
                    <a:pt x="1572006" y="784733"/>
                  </a:lnTo>
                  <a:lnTo>
                    <a:pt x="1571752" y="765428"/>
                  </a:lnTo>
                  <a:lnTo>
                    <a:pt x="1569847" y="726948"/>
                  </a:lnTo>
                  <a:lnTo>
                    <a:pt x="1566037" y="688721"/>
                  </a:lnTo>
                  <a:lnTo>
                    <a:pt x="1560449" y="650621"/>
                  </a:lnTo>
                  <a:lnTo>
                    <a:pt x="1552829" y="612775"/>
                  </a:lnTo>
                  <a:lnTo>
                    <a:pt x="1543558" y="575437"/>
                  </a:lnTo>
                  <a:lnTo>
                    <a:pt x="1532255" y="538606"/>
                  </a:lnTo>
                  <a:lnTo>
                    <a:pt x="1519301" y="502285"/>
                  </a:lnTo>
                  <a:lnTo>
                    <a:pt x="1504569" y="466725"/>
                  </a:lnTo>
                  <a:lnTo>
                    <a:pt x="1488059" y="431926"/>
                  </a:lnTo>
                  <a:lnTo>
                    <a:pt x="1469898" y="397891"/>
                  </a:lnTo>
                  <a:lnTo>
                    <a:pt x="1450086" y="364871"/>
                  </a:lnTo>
                  <a:lnTo>
                    <a:pt x="1428623" y="332867"/>
                  </a:lnTo>
                  <a:lnTo>
                    <a:pt x="1405636" y="301878"/>
                  </a:lnTo>
                  <a:lnTo>
                    <a:pt x="1381125" y="272161"/>
                  </a:lnTo>
                  <a:lnTo>
                    <a:pt x="1355217" y="243586"/>
                  </a:lnTo>
                  <a:lnTo>
                    <a:pt x="1327912" y="216408"/>
                  </a:lnTo>
                  <a:lnTo>
                    <a:pt x="1299337" y="190500"/>
                  </a:lnTo>
                  <a:lnTo>
                    <a:pt x="1269492" y="166116"/>
                  </a:lnTo>
                  <a:lnTo>
                    <a:pt x="1238631" y="143128"/>
                  </a:lnTo>
                  <a:lnTo>
                    <a:pt x="1206500" y="121793"/>
                  </a:lnTo>
                  <a:lnTo>
                    <a:pt x="1173353" y="101980"/>
                  </a:lnTo>
                  <a:lnTo>
                    <a:pt x="1139317" y="83820"/>
                  </a:lnTo>
                  <a:lnTo>
                    <a:pt x="1104519" y="67310"/>
                  </a:lnTo>
                  <a:lnTo>
                    <a:pt x="1068832" y="52577"/>
                  </a:lnTo>
                  <a:lnTo>
                    <a:pt x="1032510" y="39624"/>
                  </a:lnTo>
                  <a:lnTo>
                    <a:pt x="995680" y="28448"/>
                  </a:lnTo>
                  <a:lnTo>
                    <a:pt x="958214" y="19050"/>
                  </a:lnTo>
                  <a:lnTo>
                    <a:pt x="920369" y="11556"/>
                  </a:lnTo>
                  <a:lnTo>
                    <a:pt x="882269" y="5842"/>
                  </a:lnTo>
                  <a:lnTo>
                    <a:pt x="843788" y="2159"/>
                  </a:lnTo>
                  <a:lnTo>
                    <a:pt x="805307" y="253"/>
                  </a:lnTo>
                  <a:lnTo>
                    <a:pt x="786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3659" y="1150620"/>
              <a:ext cx="1371600" cy="579120"/>
            </a:xfrm>
            <a:custGeom>
              <a:avLst/>
              <a:gdLst/>
              <a:ahLst/>
              <a:cxnLst/>
              <a:rect l="l" t="t" r="r" b="b"/>
              <a:pathLst>
                <a:path w="1371600" h="579119">
                  <a:moveTo>
                    <a:pt x="676147" y="0"/>
                  </a:moveTo>
                  <a:lnTo>
                    <a:pt x="510666" y="279019"/>
                  </a:lnTo>
                  <a:lnTo>
                    <a:pt x="284607" y="26034"/>
                  </a:lnTo>
                  <a:lnTo>
                    <a:pt x="0" y="493649"/>
                  </a:lnTo>
                  <a:lnTo>
                    <a:pt x="141351" y="578611"/>
                  </a:lnTo>
                  <a:lnTo>
                    <a:pt x="310134" y="302386"/>
                  </a:lnTo>
                  <a:lnTo>
                    <a:pt x="537591" y="556640"/>
                  </a:lnTo>
                  <a:lnTo>
                    <a:pt x="689864" y="300989"/>
                  </a:lnTo>
                  <a:lnTo>
                    <a:pt x="872490" y="555371"/>
                  </a:lnTo>
                  <a:lnTo>
                    <a:pt x="1059307" y="287908"/>
                  </a:lnTo>
                  <a:lnTo>
                    <a:pt x="1239901" y="524509"/>
                  </a:lnTo>
                  <a:lnTo>
                    <a:pt x="1371473" y="425069"/>
                  </a:lnTo>
                  <a:lnTo>
                    <a:pt x="1053846" y="8254"/>
                  </a:lnTo>
                  <a:lnTo>
                    <a:pt x="870458" y="270128"/>
                  </a:lnTo>
                  <a:lnTo>
                    <a:pt x="676147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21940" y="337819"/>
            <a:ext cx="581660" cy="579120"/>
          </a:xfrm>
          <a:custGeom>
            <a:avLst/>
            <a:gdLst/>
            <a:ahLst/>
            <a:cxnLst/>
            <a:rect l="l" t="t" r="r" b="b"/>
            <a:pathLst>
              <a:path w="581660" h="579119">
                <a:moveTo>
                  <a:pt x="581660" y="289179"/>
                </a:moveTo>
                <a:lnTo>
                  <a:pt x="577850" y="242443"/>
                </a:lnTo>
                <a:lnTo>
                  <a:pt x="566801" y="197993"/>
                </a:lnTo>
                <a:lnTo>
                  <a:pt x="550291" y="159258"/>
                </a:lnTo>
                <a:lnTo>
                  <a:pt x="525526" y="118618"/>
                </a:lnTo>
                <a:lnTo>
                  <a:pt x="496443" y="84836"/>
                </a:lnTo>
                <a:lnTo>
                  <a:pt x="462534" y="56007"/>
                </a:lnTo>
                <a:lnTo>
                  <a:pt x="424434" y="32385"/>
                </a:lnTo>
                <a:lnTo>
                  <a:pt x="421513" y="31153"/>
                </a:lnTo>
                <a:lnTo>
                  <a:pt x="421513" y="289179"/>
                </a:lnTo>
                <a:lnTo>
                  <a:pt x="411226" y="339725"/>
                </a:lnTo>
                <a:lnTo>
                  <a:pt x="383159" y="381000"/>
                </a:lnTo>
                <a:lnTo>
                  <a:pt x="341503" y="408940"/>
                </a:lnTo>
                <a:lnTo>
                  <a:pt x="290830" y="419227"/>
                </a:lnTo>
                <a:lnTo>
                  <a:pt x="240157" y="408940"/>
                </a:lnTo>
                <a:lnTo>
                  <a:pt x="198501" y="381000"/>
                </a:lnTo>
                <a:lnTo>
                  <a:pt x="170434" y="339725"/>
                </a:lnTo>
                <a:lnTo>
                  <a:pt x="160147" y="289179"/>
                </a:lnTo>
                <a:lnTo>
                  <a:pt x="170434" y="238760"/>
                </a:lnTo>
                <a:lnTo>
                  <a:pt x="198501" y="197485"/>
                </a:lnTo>
                <a:lnTo>
                  <a:pt x="240157" y="169545"/>
                </a:lnTo>
                <a:lnTo>
                  <a:pt x="290830" y="159258"/>
                </a:lnTo>
                <a:lnTo>
                  <a:pt x="341757" y="169545"/>
                </a:lnTo>
                <a:lnTo>
                  <a:pt x="383286" y="197485"/>
                </a:lnTo>
                <a:lnTo>
                  <a:pt x="411226" y="238760"/>
                </a:lnTo>
                <a:lnTo>
                  <a:pt x="421513" y="289179"/>
                </a:lnTo>
                <a:lnTo>
                  <a:pt x="421513" y="31153"/>
                </a:lnTo>
                <a:lnTo>
                  <a:pt x="382778" y="14732"/>
                </a:lnTo>
                <a:lnTo>
                  <a:pt x="337947" y="3810"/>
                </a:lnTo>
                <a:lnTo>
                  <a:pt x="290830" y="0"/>
                </a:lnTo>
                <a:lnTo>
                  <a:pt x="243713" y="3810"/>
                </a:lnTo>
                <a:lnTo>
                  <a:pt x="199136" y="14732"/>
                </a:lnTo>
                <a:lnTo>
                  <a:pt x="157353" y="32385"/>
                </a:lnTo>
                <a:lnTo>
                  <a:pt x="119253" y="56007"/>
                </a:lnTo>
                <a:lnTo>
                  <a:pt x="85344" y="84836"/>
                </a:lnTo>
                <a:lnTo>
                  <a:pt x="56261" y="118618"/>
                </a:lnTo>
                <a:lnTo>
                  <a:pt x="32512" y="156591"/>
                </a:lnTo>
                <a:lnTo>
                  <a:pt x="14859" y="197993"/>
                </a:lnTo>
                <a:lnTo>
                  <a:pt x="3810" y="242443"/>
                </a:lnTo>
                <a:lnTo>
                  <a:pt x="0" y="289179"/>
                </a:lnTo>
                <a:lnTo>
                  <a:pt x="3810" y="336169"/>
                </a:lnTo>
                <a:lnTo>
                  <a:pt x="14859" y="380746"/>
                </a:lnTo>
                <a:lnTo>
                  <a:pt x="32512" y="422275"/>
                </a:lnTo>
                <a:lnTo>
                  <a:pt x="56261" y="460248"/>
                </a:lnTo>
                <a:lnTo>
                  <a:pt x="85344" y="493903"/>
                </a:lnTo>
                <a:lnTo>
                  <a:pt x="119253" y="522986"/>
                </a:lnTo>
                <a:lnTo>
                  <a:pt x="157353" y="546481"/>
                </a:lnTo>
                <a:lnTo>
                  <a:pt x="199136" y="564134"/>
                </a:lnTo>
                <a:lnTo>
                  <a:pt x="243713" y="575056"/>
                </a:lnTo>
                <a:lnTo>
                  <a:pt x="290830" y="578866"/>
                </a:lnTo>
                <a:lnTo>
                  <a:pt x="337947" y="575056"/>
                </a:lnTo>
                <a:lnTo>
                  <a:pt x="382778" y="564134"/>
                </a:lnTo>
                <a:lnTo>
                  <a:pt x="424561" y="546481"/>
                </a:lnTo>
                <a:lnTo>
                  <a:pt x="462661" y="522986"/>
                </a:lnTo>
                <a:lnTo>
                  <a:pt x="496570" y="493903"/>
                </a:lnTo>
                <a:lnTo>
                  <a:pt x="525653" y="460248"/>
                </a:lnTo>
                <a:lnTo>
                  <a:pt x="549402" y="422275"/>
                </a:lnTo>
                <a:lnTo>
                  <a:pt x="550672" y="419227"/>
                </a:lnTo>
                <a:lnTo>
                  <a:pt x="566928" y="380746"/>
                </a:lnTo>
                <a:lnTo>
                  <a:pt x="577977" y="336169"/>
                </a:lnTo>
                <a:lnTo>
                  <a:pt x="581660" y="28917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59" y="2110739"/>
            <a:ext cx="429259" cy="370840"/>
          </a:xfrm>
          <a:custGeom>
            <a:avLst/>
            <a:gdLst/>
            <a:ahLst/>
            <a:cxnLst/>
            <a:rect l="l" t="t" r="r" b="b"/>
            <a:pathLst>
              <a:path w="429259" h="370839">
                <a:moveTo>
                  <a:pt x="214337" y="0"/>
                </a:moveTo>
                <a:lnTo>
                  <a:pt x="0" y="370458"/>
                </a:lnTo>
                <a:lnTo>
                  <a:pt x="428663" y="370458"/>
                </a:lnTo>
                <a:lnTo>
                  <a:pt x="214337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2773679"/>
            <a:ext cx="647700" cy="560705"/>
          </a:xfrm>
          <a:custGeom>
            <a:avLst/>
            <a:gdLst/>
            <a:ahLst/>
            <a:cxnLst/>
            <a:rect l="l" t="t" r="r" b="b"/>
            <a:pathLst>
              <a:path w="647700" h="560704">
                <a:moveTo>
                  <a:pt x="647445" y="0"/>
                </a:moveTo>
                <a:lnTo>
                  <a:pt x="0" y="0"/>
                </a:lnTo>
                <a:lnTo>
                  <a:pt x="323722" y="560704"/>
                </a:lnTo>
                <a:lnTo>
                  <a:pt x="64744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567180" cy="1577340"/>
            <a:chOff x="0" y="0"/>
            <a:chExt cx="1567180" cy="1577340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213474" cy="2134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567180" cy="1577340"/>
            </a:xfrm>
            <a:custGeom>
              <a:avLst/>
              <a:gdLst/>
              <a:ahLst/>
              <a:cxnLst/>
              <a:rect l="l" t="t" r="r" b="b"/>
              <a:pathLst>
                <a:path w="1567180" h="1577340">
                  <a:moveTo>
                    <a:pt x="359981" y="0"/>
                  </a:moveTo>
                  <a:lnTo>
                    <a:pt x="286727" y="0"/>
                  </a:lnTo>
                  <a:lnTo>
                    <a:pt x="0" y="286766"/>
                  </a:lnTo>
                  <a:lnTo>
                    <a:pt x="0" y="359918"/>
                  </a:lnTo>
                  <a:lnTo>
                    <a:pt x="359981" y="0"/>
                  </a:lnTo>
                  <a:close/>
                </a:path>
                <a:path w="1567180" h="1577340">
                  <a:moveTo>
                    <a:pt x="507619" y="0"/>
                  </a:moveTo>
                  <a:lnTo>
                    <a:pt x="434365" y="0"/>
                  </a:lnTo>
                  <a:lnTo>
                    <a:pt x="0" y="434340"/>
                  </a:lnTo>
                  <a:lnTo>
                    <a:pt x="0" y="507619"/>
                  </a:lnTo>
                  <a:lnTo>
                    <a:pt x="507619" y="0"/>
                  </a:lnTo>
                  <a:close/>
                </a:path>
                <a:path w="1567180" h="1577340">
                  <a:moveTo>
                    <a:pt x="653008" y="0"/>
                  </a:moveTo>
                  <a:lnTo>
                    <a:pt x="579755" y="0"/>
                  </a:lnTo>
                  <a:lnTo>
                    <a:pt x="0" y="579755"/>
                  </a:lnTo>
                  <a:lnTo>
                    <a:pt x="0" y="653034"/>
                  </a:lnTo>
                  <a:lnTo>
                    <a:pt x="653008" y="0"/>
                  </a:lnTo>
                  <a:close/>
                </a:path>
                <a:path w="1567180" h="1577340">
                  <a:moveTo>
                    <a:pt x="799515" y="0"/>
                  </a:moveTo>
                  <a:lnTo>
                    <a:pt x="726262" y="0"/>
                  </a:lnTo>
                  <a:lnTo>
                    <a:pt x="0" y="726313"/>
                  </a:lnTo>
                  <a:lnTo>
                    <a:pt x="0" y="799465"/>
                  </a:lnTo>
                  <a:lnTo>
                    <a:pt x="799515" y="0"/>
                  </a:lnTo>
                  <a:close/>
                </a:path>
                <a:path w="1567180" h="1577340">
                  <a:moveTo>
                    <a:pt x="946912" y="0"/>
                  </a:moveTo>
                  <a:lnTo>
                    <a:pt x="873620" y="0"/>
                  </a:lnTo>
                  <a:lnTo>
                    <a:pt x="0" y="872998"/>
                  </a:lnTo>
                  <a:lnTo>
                    <a:pt x="0" y="946277"/>
                  </a:lnTo>
                  <a:lnTo>
                    <a:pt x="946912" y="0"/>
                  </a:lnTo>
                  <a:close/>
                </a:path>
                <a:path w="1567180" h="1577340">
                  <a:moveTo>
                    <a:pt x="1092542" y="0"/>
                  </a:moveTo>
                  <a:lnTo>
                    <a:pt x="1019289" y="0"/>
                  </a:lnTo>
                  <a:lnTo>
                    <a:pt x="0" y="1019302"/>
                  </a:lnTo>
                  <a:lnTo>
                    <a:pt x="0" y="1092581"/>
                  </a:lnTo>
                  <a:lnTo>
                    <a:pt x="1092542" y="0"/>
                  </a:lnTo>
                  <a:close/>
                </a:path>
                <a:path w="1567180" h="1577340">
                  <a:moveTo>
                    <a:pt x="1240180" y="0"/>
                  </a:moveTo>
                  <a:lnTo>
                    <a:pt x="1166926" y="0"/>
                  </a:lnTo>
                  <a:lnTo>
                    <a:pt x="0" y="1166876"/>
                  </a:lnTo>
                  <a:lnTo>
                    <a:pt x="0" y="1240155"/>
                  </a:lnTo>
                  <a:lnTo>
                    <a:pt x="1240180" y="0"/>
                  </a:lnTo>
                  <a:close/>
                </a:path>
                <a:path w="1567180" h="1577340">
                  <a:moveTo>
                    <a:pt x="1386713" y="0"/>
                  </a:moveTo>
                  <a:lnTo>
                    <a:pt x="1313434" y="0"/>
                  </a:lnTo>
                  <a:lnTo>
                    <a:pt x="0" y="1313434"/>
                  </a:lnTo>
                  <a:lnTo>
                    <a:pt x="0" y="1386713"/>
                  </a:lnTo>
                  <a:lnTo>
                    <a:pt x="1386713" y="0"/>
                  </a:lnTo>
                  <a:close/>
                </a:path>
                <a:path w="1567180" h="1577340">
                  <a:moveTo>
                    <a:pt x="1424813" y="915289"/>
                  </a:moveTo>
                  <a:lnTo>
                    <a:pt x="905256" y="1434846"/>
                  </a:lnTo>
                  <a:lnTo>
                    <a:pt x="953401" y="1408049"/>
                  </a:lnTo>
                  <a:lnTo>
                    <a:pt x="1000467" y="1379093"/>
                  </a:lnTo>
                  <a:lnTo>
                    <a:pt x="1046454" y="1347851"/>
                  </a:lnTo>
                  <a:lnTo>
                    <a:pt x="1091349" y="1314196"/>
                  </a:lnTo>
                  <a:lnTo>
                    <a:pt x="1135176" y="1278255"/>
                  </a:lnTo>
                  <a:lnTo>
                    <a:pt x="1268158" y="1145286"/>
                  </a:lnTo>
                  <a:lnTo>
                    <a:pt x="1304163" y="1101471"/>
                  </a:lnTo>
                  <a:lnTo>
                    <a:pt x="1337691" y="1056513"/>
                  </a:lnTo>
                  <a:lnTo>
                    <a:pt x="1369060" y="1010539"/>
                  </a:lnTo>
                  <a:lnTo>
                    <a:pt x="1398016" y="963422"/>
                  </a:lnTo>
                  <a:lnTo>
                    <a:pt x="1424813" y="915289"/>
                  </a:lnTo>
                  <a:close/>
                </a:path>
                <a:path w="1567180" h="1577340">
                  <a:moveTo>
                    <a:pt x="1521714" y="672973"/>
                  </a:moveTo>
                  <a:lnTo>
                    <a:pt x="662952" y="1531874"/>
                  </a:lnTo>
                  <a:lnTo>
                    <a:pt x="718032" y="1515110"/>
                  </a:lnTo>
                  <a:lnTo>
                    <a:pt x="772274" y="1495806"/>
                  </a:lnTo>
                  <a:lnTo>
                    <a:pt x="1485646" y="782320"/>
                  </a:lnTo>
                  <a:lnTo>
                    <a:pt x="1504950" y="728091"/>
                  </a:lnTo>
                  <a:lnTo>
                    <a:pt x="1513713" y="700786"/>
                  </a:lnTo>
                  <a:lnTo>
                    <a:pt x="1521714" y="672973"/>
                  </a:lnTo>
                  <a:close/>
                </a:path>
                <a:path w="1567180" h="1577340">
                  <a:moveTo>
                    <a:pt x="1521714" y="11430"/>
                  </a:moveTo>
                  <a:lnTo>
                    <a:pt x="1518285" y="0"/>
                  </a:lnTo>
                  <a:lnTo>
                    <a:pt x="1459992" y="0"/>
                  </a:lnTo>
                  <a:lnTo>
                    <a:pt x="0" y="1459992"/>
                  </a:lnTo>
                  <a:lnTo>
                    <a:pt x="0" y="1531366"/>
                  </a:lnTo>
                  <a:lnTo>
                    <a:pt x="1384" y="1531874"/>
                  </a:lnTo>
                  <a:lnTo>
                    <a:pt x="1521714" y="11430"/>
                  </a:lnTo>
                  <a:close/>
                </a:path>
                <a:path w="1567180" h="1577340">
                  <a:moveTo>
                    <a:pt x="1548765" y="130937"/>
                  </a:moveTo>
                  <a:lnTo>
                    <a:pt x="1546098" y="115697"/>
                  </a:lnTo>
                  <a:lnTo>
                    <a:pt x="1543050" y="100457"/>
                  </a:lnTo>
                  <a:lnTo>
                    <a:pt x="1536446" y="70104"/>
                  </a:lnTo>
                  <a:lnTo>
                    <a:pt x="58864" y="1546479"/>
                  </a:lnTo>
                  <a:lnTo>
                    <a:pt x="89293" y="1553083"/>
                  </a:lnTo>
                  <a:lnTo>
                    <a:pt x="104508" y="1556131"/>
                  </a:lnTo>
                  <a:lnTo>
                    <a:pt x="119722" y="1558798"/>
                  </a:lnTo>
                  <a:lnTo>
                    <a:pt x="1548765" y="130937"/>
                  </a:lnTo>
                  <a:close/>
                </a:path>
                <a:path w="1567180" h="1577340">
                  <a:moveTo>
                    <a:pt x="1557782" y="489331"/>
                  </a:moveTo>
                  <a:lnTo>
                    <a:pt x="479247" y="1567815"/>
                  </a:lnTo>
                  <a:lnTo>
                    <a:pt x="523062" y="1561973"/>
                  </a:lnTo>
                  <a:lnTo>
                    <a:pt x="566026" y="1554353"/>
                  </a:lnTo>
                  <a:lnTo>
                    <a:pt x="1544320" y="576072"/>
                  </a:lnTo>
                  <a:lnTo>
                    <a:pt x="1551940" y="532765"/>
                  </a:lnTo>
                  <a:lnTo>
                    <a:pt x="1555115" y="511175"/>
                  </a:lnTo>
                  <a:lnTo>
                    <a:pt x="1557782" y="489331"/>
                  </a:lnTo>
                  <a:close/>
                </a:path>
                <a:path w="1567180" h="1577340">
                  <a:moveTo>
                    <a:pt x="1564513" y="262763"/>
                  </a:moveTo>
                  <a:lnTo>
                    <a:pt x="1562227" y="228981"/>
                  </a:lnTo>
                  <a:lnTo>
                    <a:pt x="1558925" y="195199"/>
                  </a:lnTo>
                  <a:lnTo>
                    <a:pt x="185089" y="1567815"/>
                  </a:lnTo>
                  <a:lnTo>
                    <a:pt x="218909" y="1571117"/>
                  </a:lnTo>
                  <a:lnTo>
                    <a:pt x="235813" y="1572514"/>
                  </a:lnTo>
                  <a:lnTo>
                    <a:pt x="252717" y="1573530"/>
                  </a:lnTo>
                  <a:lnTo>
                    <a:pt x="1564513" y="262763"/>
                  </a:lnTo>
                  <a:close/>
                </a:path>
                <a:path w="1567180" h="1577340">
                  <a:moveTo>
                    <a:pt x="1566799" y="333756"/>
                  </a:moveTo>
                  <a:lnTo>
                    <a:pt x="323723" y="1576832"/>
                  </a:lnTo>
                  <a:lnTo>
                    <a:pt x="342493" y="1576832"/>
                  </a:lnTo>
                  <a:lnTo>
                    <a:pt x="399224" y="1574673"/>
                  </a:lnTo>
                  <a:lnTo>
                    <a:pt x="1566164" y="371602"/>
                  </a:lnTo>
                  <a:lnTo>
                    <a:pt x="1566672" y="352552"/>
                  </a:lnTo>
                  <a:lnTo>
                    <a:pt x="1566799" y="333756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791180" y="8145780"/>
            <a:ext cx="2174240" cy="1572260"/>
            <a:chOff x="15791180" y="8145780"/>
            <a:chExt cx="2174240" cy="1572260"/>
          </a:xfrm>
        </p:grpSpPr>
        <p:sp>
          <p:nvSpPr>
            <p:cNvPr id="13" name="object 13"/>
            <p:cNvSpPr/>
            <p:nvPr/>
          </p:nvSpPr>
          <p:spPr>
            <a:xfrm>
              <a:off x="16393160" y="8145780"/>
              <a:ext cx="1572260" cy="1572260"/>
            </a:xfrm>
            <a:custGeom>
              <a:avLst/>
              <a:gdLst/>
              <a:ahLst/>
              <a:cxnLst/>
              <a:rect l="l" t="t" r="r" b="b"/>
              <a:pathLst>
                <a:path w="1572259" h="1572259">
                  <a:moveTo>
                    <a:pt x="786003" y="0"/>
                  </a:moveTo>
                  <a:lnTo>
                    <a:pt x="728218" y="2159"/>
                  </a:lnTo>
                  <a:lnTo>
                    <a:pt x="689736" y="5969"/>
                  </a:lnTo>
                  <a:lnTo>
                    <a:pt x="651636" y="11557"/>
                  </a:lnTo>
                  <a:lnTo>
                    <a:pt x="613791" y="19050"/>
                  </a:lnTo>
                  <a:lnTo>
                    <a:pt x="576326" y="28448"/>
                  </a:lnTo>
                  <a:lnTo>
                    <a:pt x="539496" y="39624"/>
                  </a:lnTo>
                  <a:lnTo>
                    <a:pt x="503174" y="52705"/>
                  </a:lnTo>
                  <a:lnTo>
                    <a:pt x="467486" y="67437"/>
                  </a:lnTo>
                  <a:lnTo>
                    <a:pt x="432561" y="83947"/>
                  </a:lnTo>
                  <a:lnTo>
                    <a:pt x="398526" y="102108"/>
                  </a:lnTo>
                  <a:lnTo>
                    <a:pt x="365505" y="121920"/>
                  </a:lnTo>
                  <a:lnTo>
                    <a:pt x="333375" y="143383"/>
                  </a:lnTo>
                  <a:lnTo>
                    <a:pt x="302386" y="166370"/>
                  </a:lnTo>
                  <a:lnTo>
                    <a:pt x="272542" y="190881"/>
                  </a:lnTo>
                  <a:lnTo>
                    <a:pt x="243967" y="216789"/>
                  </a:lnTo>
                  <a:lnTo>
                    <a:pt x="216788" y="243967"/>
                  </a:lnTo>
                  <a:lnTo>
                    <a:pt x="190880" y="272542"/>
                  </a:lnTo>
                  <a:lnTo>
                    <a:pt x="166370" y="302387"/>
                  </a:lnTo>
                  <a:lnTo>
                    <a:pt x="143382" y="333375"/>
                  </a:lnTo>
                  <a:lnTo>
                    <a:pt x="121920" y="365506"/>
                  </a:lnTo>
                  <a:lnTo>
                    <a:pt x="102107" y="398526"/>
                  </a:lnTo>
                  <a:lnTo>
                    <a:pt x="83947" y="432562"/>
                  </a:lnTo>
                  <a:lnTo>
                    <a:pt x="67436" y="467487"/>
                  </a:lnTo>
                  <a:lnTo>
                    <a:pt x="52705" y="503174"/>
                  </a:lnTo>
                  <a:lnTo>
                    <a:pt x="39624" y="539496"/>
                  </a:lnTo>
                  <a:lnTo>
                    <a:pt x="28448" y="576326"/>
                  </a:lnTo>
                  <a:lnTo>
                    <a:pt x="19050" y="613791"/>
                  </a:lnTo>
                  <a:lnTo>
                    <a:pt x="11557" y="651637"/>
                  </a:lnTo>
                  <a:lnTo>
                    <a:pt x="5969" y="689737"/>
                  </a:lnTo>
                  <a:lnTo>
                    <a:pt x="2159" y="728218"/>
                  </a:lnTo>
                  <a:lnTo>
                    <a:pt x="253" y="766699"/>
                  </a:lnTo>
                  <a:lnTo>
                    <a:pt x="0" y="786003"/>
                  </a:lnTo>
                  <a:lnTo>
                    <a:pt x="253" y="805307"/>
                  </a:lnTo>
                  <a:lnTo>
                    <a:pt x="2159" y="843788"/>
                  </a:lnTo>
                  <a:lnTo>
                    <a:pt x="5969" y="882205"/>
                  </a:lnTo>
                  <a:lnTo>
                    <a:pt x="11557" y="920356"/>
                  </a:lnTo>
                  <a:lnTo>
                    <a:pt x="19050" y="958215"/>
                  </a:lnTo>
                  <a:lnTo>
                    <a:pt x="28448" y="995616"/>
                  </a:lnTo>
                  <a:lnTo>
                    <a:pt x="39624" y="1032548"/>
                  </a:lnTo>
                  <a:lnTo>
                    <a:pt x="52705" y="1068857"/>
                  </a:lnTo>
                  <a:lnTo>
                    <a:pt x="67436" y="1104519"/>
                  </a:lnTo>
                  <a:lnTo>
                    <a:pt x="83947" y="1139380"/>
                  </a:lnTo>
                  <a:lnTo>
                    <a:pt x="102107" y="1173416"/>
                  </a:lnTo>
                  <a:lnTo>
                    <a:pt x="121920" y="1206487"/>
                  </a:lnTo>
                  <a:lnTo>
                    <a:pt x="143382" y="1238580"/>
                  </a:lnTo>
                  <a:lnTo>
                    <a:pt x="166370" y="1269555"/>
                  </a:lnTo>
                  <a:lnTo>
                    <a:pt x="190880" y="1299387"/>
                  </a:lnTo>
                  <a:lnTo>
                    <a:pt x="216788" y="1327962"/>
                  </a:lnTo>
                  <a:lnTo>
                    <a:pt x="243967" y="1355242"/>
                  </a:lnTo>
                  <a:lnTo>
                    <a:pt x="272542" y="1381150"/>
                  </a:lnTo>
                  <a:lnTo>
                    <a:pt x="302386" y="1405636"/>
                  </a:lnTo>
                  <a:lnTo>
                    <a:pt x="333375" y="1428610"/>
                  </a:lnTo>
                  <a:lnTo>
                    <a:pt x="365505" y="1450047"/>
                  </a:lnTo>
                  <a:lnTo>
                    <a:pt x="398526" y="1469872"/>
                  </a:lnTo>
                  <a:lnTo>
                    <a:pt x="432561" y="1488059"/>
                  </a:lnTo>
                  <a:lnTo>
                    <a:pt x="467486" y="1504556"/>
                  </a:lnTo>
                  <a:lnTo>
                    <a:pt x="503174" y="1519313"/>
                  </a:lnTo>
                  <a:lnTo>
                    <a:pt x="539496" y="1532318"/>
                  </a:lnTo>
                  <a:lnTo>
                    <a:pt x="576326" y="1543519"/>
                  </a:lnTo>
                  <a:lnTo>
                    <a:pt x="613791" y="1552879"/>
                  </a:lnTo>
                  <a:lnTo>
                    <a:pt x="651636" y="1560410"/>
                  </a:lnTo>
                  <a:lnTo>
                    <a:pt x="689736" y="1566075"/>
                  </a:lnTo>
                  <a:lnTo>
                    <a:pt x="728218" y="1569859"/>
                  </a:lnTo>
                  <a:lnTo>
                    <a:pt x="766699" y="1571752"/>
                  </a:lnTo>
                  <a:lnTo>
                    <a:pt x="786003" y="1571980"/>
                  </a:lnTo>
                  <a:lnTo>
                    <a:pt x="805307" y="1571752"/>
                  </a:lnTo>
                  <a:lnTo>
                    <a:pt x="843788" y="1569859"/>
                  </a:lnTo>
                  <a:lnTo>
                    <a:pt x="882269" y="1566075"/>
                  </a:lnTo>
                  <a:lnTo>
                    <a:pt x="920369" y="1560410"/>
                  </a:lnTo>
                  <a:lnTo>
                    <a:pt x="958215" y="1552879"/>
                  </a:lnTo>
                  <a:lnTo>
                    <a:pt x="995680" y="1543519"/>
                  </a:lnTo>
                  <a:lnTo>
                    <a:pt x="1032509" y="1532318"/>
                  </a:lnTo>
                  <a:lnTo>
                    <a:pt x="1068832" y="1519313"/>
                  </a:lnTo>
                  <a:lnTo>
                    <a:pt x="1104519" y="1504556"/>
                  </a:lnTo>
                  <a:lnTo>
                    <a:pt x="1139317" y="1488059"/>
                  </a:lnTo>
                  <a:lnTo>
                    <a:pt x="1173353" y="1469872"/>
                  </a:lnTo>
                  <a:lnTo>
                    <a:pt x="1206500" y="1450047"/>
                  </a:lnTo>
                  <a:lnTo>
                    <a:pt x="1238630" y="1428610"/>
                  </a:lnTo>
                  <a:lnTo>
                    <a:pt x="1269492" y="1405636"/>
                  </a:lnTo>
                  <a:lnTo>
                    <a:pt x="1299336" y="1381150"/>
                  </a:lnTo>
                  <a:lnTo>
                    <a:pt x="1327911" y="1355242"/>
                  </a:lnTo>
                  <a:lnTo>
                    <a:pt x="1355217" y="1327962"/>
                  </a:lnTo>
                  <a:lnTo>
                    <a:pt x="1381125" y="1299387"/>
                  </a:lnTo>
                  <a:lnTo>
                    <a:pt x="1405636" y="1269555"/>
                  </a:lnTo>
                  <a:lnTo>
                    <a:pt x="1428623" y="1238580"/>
                  </a:lnTo>
                  <a:lnTo>
                    <a:pt x="1450086" y="1206487"/>
                  </a:lnTo>
                  <a:lnTo>
                    <a:pt x="1469898" y="1173416"/>
                  </a:lnTo>
                  <a:lnTo>
                    <a:pt x="1488059" y="1139380"/>
                  </a:lnTo>
                  <a:lnTo>
                    <a:pt x="1504569" y="1104519"/>
                  </a:lnTo>
                  <a:lnTo>
                    <a:pt x="1519301" y="1068857"/>
                  </a:lnTo>
                  <a:lnTo>
                    <a:pt x="1532255" y="1032548"/>
                  </a:lnTo>
                  <a:lnTo>
                    <a:pt x="1543557" y="995616"/>
                  </a:lnTo>
                  <a:lnTo>
                    <a:pt x="1552828" y="958215"/>
                  </a:lnTo>
                  <a:lnTo>
                    <a:pt x="1560449" y="920356"/>
                  </a:lnTo>
                  <a:lnTo>
                    <a:pt x="1566036" y="882205"/>
                  </a:lnTo>
                  <a:lnTo>
                    <a:pt x="1569847" y="843788"/>
                  </a:lnTo>
                  <a:lnTo>
                    <a:pt x="1571752" y="805307"/>
                  </a:lnTo>
                  <a:lnTo>
                    <a:pt x="1572005" y="786003"/>
                  </a:lnTo>
                  <a:lnTo>
                    <a:pt x="1570990" y="747395"/>
                  </a:lnTo>
                  <a:lnTo>
                    <a:pt x="1568196" y="708914"/>
                  </a:lnTo>
                  <a:lnTo>
                    <a:pt x="1563497" y="670687"/>
                  </a:lnTo>
                  <a:lnTo>
                    <a:pt x="1556893" y="632714"/>
                  </a:lnTo>
                  <a:lnTo>
                    <a:pt x="1548384" y="594995"/>
                  </a:lnTo>
                  <a:lnTo>
                    <a:pt x="1538097" y="557784"/>
                  </a:lnTo>
                  <a:lnTo>
                    <a:pt x="1526032" y="521208"/>
                  </a:lnTo>
                  <a:lnTo>
                    <a:pt x="1512188" y="485267"/>
                  </a:lnTo>
                  <a:lnTo>
                    <a:pt x="1496568" y="449961"/>
                  </a:lnTo>
                  <a:lnTo>
                    <a:pt x="1479169" y="415417"/>
                  </a:lnTo>
                  <a:lnTo>
                    <a:pt x="1460119" y="381889"/>
                  </a:lnTo>
                  <a:lnTo>
                    <a:pt x="1439545" y="349377"/>
                  </a:lnTo>
                  <a:lnTo>
                    <a:pt x="1417320" y="317754"/>
                  </a:lnTo>
                  <a:lnTo>
                    <a:pt x="1393571" y="287401"/>
                  </a:lnTo>
                  <a:lnTo>
                    <a:pt x="1368425" y="258191"/>
                  </a:lnTo>
                  <a:lnTo>
                    <a:pt x="1341755" y="230251"/>
                  </a:lnTo>
                  <a:lnTo>
                    <a:pt x="1313815" y="203581"/>
                  </a:lnTo>
                  <a:lnTo>
                    <a:pt x="1284605" y="178435"/>
                  </a:lnTo>
                  <a:lnTo>
                    <a:pt x="1254252" y="154686"/>
                  </a:lnTo>
                  <a:lnTo>
                    <a:pt x="1222628" y="132461"/>
                  </a:lnTo>
                  <a:lnTo>
                    <a:pt x="1190117" y="111760"/>
                  </a:lnTo>
                  <a:lnTo>
                    <a:pt x="1156461" y="92837"/>
                  </a:lnTo>
                  <a:lnTo>
                    <a:pt x="1122045" y="75438"/>
                  </a:lnTo>
                  <a:lnTo>
                    <a:pt x="1086738" y="59817"/>
                  </a:lnTo>
                  <a:lnTo>
                    <a:pt x="1050798" y="45974"/>
                  </a:lnTo>
                  <a:lnTo>
                    <a:pt x="1014095" y="33782"/>
                  </a:lnTo>
                  <a:lnTo>
                    <a:pt x="977011" y="23495"/>
                  </a:lnTo>
                  <a:lnTo>
                    <a:pt x="939292" y="15113"/>
                  </a:lnTo>
                  <a:lnTo>
                    <a:pt x="901319" y="8509"/>
                  </a:lnTo>
                  <a:lnTo>
                    <a:pt x="863092" y="3810"/>
                  </a:lnTo>
                  <a:lnTo>
                    <a:pt x="824611" y="889"/>
                  </a:lnTo>
                  <a:lnTo>
                    <a:pt x="78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91180" y="8501380"/>
              <a:ext cx="1371600" cy="579120"/>
            </a:xfrm>
            <a:custGeom>
              <a:avLst/>
              <a:gdLst/>
              <a:ahLst/>
              <a:cxnLst/>
              <a:rect l="l" t="t" r="r" b="b"/>
              <a:pathLst>
                <a:path w="1371600" h="579120">
                  <a:moveTo>
                    <a:pt x="1230248" y="0"/>
                  </a:moveTo>
                  <a:lnTo>
                    <a:pt x="1061338" y="276352"/>
                  </a:lnTo>
                  <a:lnTo>
                    <a:pt x="833881" y="21971"/>
                  </a:lnTo>
                  <a:lnTo>
                    <a:pt x="681608" y="277622"/>
                  </a:lnTo>
                  <a:lnTo>
                    <a:pt x="498982" y="23368"/>
                  </a:lnTo>
                  <a:lnTo>
                    <a:pt x="312165" y="290703"/>
                  </a:lnTo>
                  <a:lnTo>
                    <a:pt x="131698" y="54102"/>
                  </a:lnTo>
                  <a:lnTo>
                    <a:pt x="0" y="153543"/>
                  </a:lnTo>
                  <a:lnTo>
                    <a:pt x="317753" y="570407"/>
                  </a:lnTo>
                  <a:lnTo>
                    <a:pt x="501014" y="308483"/>
                  </a:lnTo>
                  <a:lnTo>
                    <a:pt x="695451" y="578637"/>
                  </a:lnTo>
                  <a:lnTo>
                    <a:pt x="860805" y="299593"/>
                  </a:lnTo>
                  <a:lnTo>
                    <a:pt x="1086865" y="552577"/>
                  </a:lnTo>
                  <a:lnTo>
                    <a:pt x="1371473" y="84963"/>
                  </a:lnTo>
                  <a:lnTo>
                    <a:pt x="1230248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5102840" y="9311640"/>
            <a:ext cx="581660" cy="581660"/>
          </a:xfrm>
          <a:custGeom>
            <a:avLst/>
            <a:gdLst/>
            <a:ahLst/>
            <a:cxnLst/>
            <a:rect l="l" t="t" r="r" b="b"/>
            <a:pathLst>
              <a:path w="581659" h="581659">
                <a:moveTo>
                  <a:pt x="581660" y="290944"/>
                </a:moveTo>
                <a:lnTo>
                  <a:pt x="577850" y="243814"/>
                </a:lnTo>
                <a:lnTo>
                  <a:pt x="566801" y="199097"/>
                </a:lnTo>
                <a:lnTo>
                  <a:pt x="549148" y="157365"/>
                </a:lnTo>
                <a:lnTo>
                  <a:pt x="525399" y="119240"/>
                </a:lnTo>
                <a:lnTo>
                  <a:pt x="496316" y="85318"/>
                </a:lnTo>
                <a:lnTo>
                  <a:pt x="462407" y="56222"/>
                </a:lnTo>
                <a:lnTo>
                  <a:pt x="424307" y="32524"/>
                </a:lnTo>
                <a:lnTo>
                  <a:pt x="421513" y="31343"/>
                </a:lnTo>
                <a:lnTo>
                  <a:pt x="421513" y="290944"/>
                </a:lnTo>
                <a:lnTo>
                  <a:pt x="411226" y="341617"/>
                </a:lnTo>
                <a:lnTo>
                  <a:pt x="383159" y="383133"/>
                </a:lnTo>
                <a:lnTo>
                  <a:pt x="341503" y="411187"/>
                </a:lnTo>
                <a:lnTo>
                  <a:pt x="290830" y="421500"/>
                </a:lnTo>
                <a:lnTo>
                  <a:pt x="239903" y="411187"/>
                </a:lnTo>
                <a:lnTo>
                  <a:pt x="198374" y="383133"/>
                </a:lnTo>
                <a:lnTo>
                  <a:pt x="170434" y="341617"/>
                </a:lnTo>
                <a:lnTo>
                  <a:pt x="160147" y="290944"/>
                </a:lnTo>
                <a:lnTo>
                  <a:pt x="170434" y="240258"/>
                </a:lnTo>
                <a:lnTo>
                  <a:pt x="198501" y="198755"/>
                </a:lnTo>
                <a:lnTo>
                  <a:pt x="240157" y="170688"/>
                </a:lnTo>
                <a:lnTo>
                  <a:pt x="290830" y="160388"/>
                </a:lnTo>
                <a:lnTo>
                  <a:pt x="341503" y="170688"/>
                </a:lnTo>
                <a:lnTo>
                  <a:pt x="383159" y="198755"/>
                </a:lnTo>
                <a:lnTo>
                  <a:pt x="411226" y="240258"/>
                </a:lnTo>
                <a:lnTo>
                  <a:pt x="421513" y="290944"/>
                </a:lnTo>
                <a:lnTo>
                  <a:pt x="421513" y="31343"/>
                </a:lnTo>
                <a:lnTo>
                  <a:pt x="382524" y="14859"/>
                </a:lnTo>
                <a:lnTo>
                  <a:pt x="337820" y="3810"/>
                </a:lnTo>
                <a:lnTo>
                  <a:pt x="290830" y="0"/>
                </a:lnTo>
                <a:lnTo>
                  <a:pt x="243713" y="3810"/>
                </a:lnTo>
                <a:lnTo>
                  <a:pt x="198882" y="14859"/>
                </a:lnTo>
                <a:lnTo>
                  <a:pt x="157099" y="32524"/>
                </a:lnTo>
                <a:lnTo>
                  <a:pt x="118999" y="56222"/>
                </a:lnTo>
                <a:lnTo>
                  <a:pt x="85090" y="85318"/>
                </a:lnTo>
                <a:lnTo>
                  <a:pt x="55880" y="119240"/>
                </a:lnTo>
                <a:lnTo>
                  <a:pt x="32258" y="157365"/>
                </a:lnTo>
                <a:lnTo>
                  <a:pt x="30988" y="160388"/>
                </a:lnTo>
                <a:lnTo>
                  <a:pt x="14605" y="199097"/>
                </a:lnTo>
                <a:lnTo>
                  <a:pt x="3683" y="243814"/>
                </a:lnTo>
                <a:lnTo>
                  <a:pt x="0" y="290944"/>
                </a:lnTo>
                <a:lnTo>
                  <a:pt x="3810" y="337947"/>
                </a:lnTo>
                <a:lnTo>
                  <a:pt x="14859" y="382574"/>
                </a:lnTo>
                <a:lnTo>
                  <a:pt x="31369" y="421500"/>
                </a:lnTo>
                <a:lnTo>
                  <a:pt x="32512" y="424230"/>
                </a:lnTo>
                <a:lnTo>
                  <a:pt x="56134" y="462292"/>
                </a:lnTo>
                <a:lnTo>
                  <a:pt x="85217" y="496176"/>
                </a:lnTo>
                <a:lnTo>
                  <a:pt x="119126" y="525259"/>
                </a:lnTo>
                <a:lnTo>
                  <a:pt x="157226" y="548932"/>
                </a:lnTo>
                <a:lnTo>
                  <a:pt x="198882" y="566597"/>
                </a:lnTo>
                <a:lnTo>
                  <a:pt x="243713" y="577634"/>
                </a:lnTo>
                <a:lnTo>
                  <a:pt x="290830" y="581444"/>
                </a:lnTo>
                <a:lnTo>
                  <a:pt x="337820" y="577634"/>
                </a:lnTo>
                <a:lnTo>
                  <a:pt x="382524" y="566597"/>
                </a:lnTo>
                <a:lnTo>
                  <a:pt x="424307" y="548932"/>
                </a:lnTo>
                <a:lnTo>
                  <a:pt x="462407" y="525259"/>
                </a:lnTo>
                <a:lnTo>
                  <a:pt x="496316" y="496176"/>
                </a:lnTo>
                <a:lnTo>
                  <a:pt x="525399" y="462292"/>
                </a:lnTo>
                <a:lnTo>
                  <a:pt x="549148" y="424230"/>
                </a:lnTo>
                <a:lnTo>
                  <a:pt x="566801" y="382574"/>
                </a:lnTo>
                <a:lnTo>
                  <a:pt x="577850" y="337947"/>
                </a:lnTo>
                <a:lnTo>
                  <a:pt x="581660" y="29094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49519" y="7747000"/>
            <a:ext cx="431165" cy="373380"/>
          </a:xfrm>
          <a:custGeom>
            <a:avLst/>
            <a:gdLst/>
            <a:ahLst/>
            <a:cxnLst/>
            <a:rect l="l" t="t" r="r" b="b"/>
            <a:pathLst>
              <a:path w="431165" h="373379">
                <a:moveTo>
                  <a:pt x="431165" y="0"/>
                </a:moveTo>
                <a:lnTo>
                  <a:pt x="0" y="0"/>
                </a:lnTo>
                <a:lnTo>
                  <a:pt x="215646" y="372999"/>
                </a:lnTo>
                <a:lnTo>
                  <a:pt x="43116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30039" y="6896100"/>
            <a:ext cx="647700" cy="560705"/>
          </a:xfrm>
          <a:custGeom>
            <a:avLst/>
            <a:gdLst/>
            <a:ahLst/>
            <a:cxnLst/>
            <a:rect l="l" t="t" r="r" b="b"/>
            <a:pathLst>
              <a:path w="647700" h="560704">
                <a:moveTo>
                  <a:pt x="323723" y="0"/>
                </a:moveTo>
                <a:lnTo>
                  <a:pt x="0" y="560705"/>
                </a:lnTo>
                <a:lnTo>
                  <a:pt x="647446" y="560705"/>
                </a:lnTo>
                <a:lnTo>
                  <a:pt x="323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6941800" y="8653780"/>
            <a:ext cx="1346200" cy="1633220"/>
            <a:chOff x="16941800" y="8653780"/>
            <a:chExt cx="1346200" cy="1633220"/>
          </a:xfrm>
        </p:grpSpPr>
        <p:sp>
          <p:nvSpPr>
            <p:cNvPr id="19" name="object 19"/>
            <p:cNvSpPr/>
            <p:nvPr/>
          </p:nvSpPr>
          <p:spPr>
            <a:xfrm>
              <a:off x="18090261" y="10088931"/>
              <a:ext cx="197738" cy="197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41800" y="8653780"/>
              <a:ext cx="1346200" cy="1633220"/>
            </a:xfrm>
            <a:custGeom>
              <a:avLst/>
              <a:gdLst/>
              <a:ahLst/>
              <a:cxnLst/>
              <a:rect l="l" t="t" r="r" b="b"/>
              <a:pathLst>
                <a:path w="1346200" h="1633220">
                  <a:moveTo>
                    <a:pt x="660654" y="141986"/>
                  </a:moveTo>
                  <a:lnTo>
                    <a:pt x="612648" y="168783"/>
                  </a:lnTo>
                  <a:lnTo>
                    <a:pt x="565531" y="197739"/>
                  </a:lnTo>
                  <a:lnTo>
                    <a:pt x="519684" y="228981"/>
                  </a:lnTo>
                  <a:lnTo>
                    <a:pt x="474853" y="262509"/>
                  </a:lnTo>
                  <a:lnTo>
                    <a:pt x="431038" y="298577"/>
                  </a:lnTo>
                  <a:lnTo>
                    <a:pt x="298196" y="431469"/>
                  </a:lnTo>
                  <a:lnTo>
                    <a:pt x="262382" y="475272"/>
                  </a:lnTo>
                  <a:lnTo>
                    <a:pt x="228727" y="520153"/>
                  </a:lnTo>
                  <a:lnTo>
                    <a:pt x="197485" y="566115"/>
                  </a:lnTo>
                  <a:lnTo>
                    <a:pt x="168529" y="613168"/>
                  </a:lnTo>
                  <a:lnTo>
                    <a:pt x="141859" y="661289"/>
                  </a:lnTo>
                  <a:lnTo>
                    <a:pt x="660654" y="141986"/>
                  </a:lnTo>
                  <a:close/>
                </a:path>
                <a:path w="1346200" h="1633220">
                  <a:moveTo>
                    <a:pt x="902589" y="45085"/>
                  </a:moveTo>
                  <a:lnTo>
                    <a:pt x="847598" y="61849"/>
                  </a:lnTo>
                  <a:lnTo>
                    <a:pt x="793496" y="81153"/>
                  </a:lnTo>
                  <a:lnTo>
                    <a:pt x="81026" y="794219"/>
                  </a:lnTo>
                  <a:lnTo>
                    <a:pt x="61722" y="848436"/>
                  </a:lnTo>
                  <a:lnTo>
                    <a:pt x="44958" y="903503"/>
                  </a:lnTo>
                  <a:lnTo>
                    <a:pt x="902589" y="45085"/>
                  </a:lnTo>
                  <a:close/>
                </a:path>
                <a:path w="1346200" h="1633220">
                  <a:moveTo>
                    <a:pt x="1086104" y="9017"/>
                  </a:moveTo>
                  <a:lnTo>
                    <a:pt x="1042416" y="14986"/>
                  </a:lnTo>
                  <a:lnTo>
                    <a:pt x="999490" y="22479"/>
                  </a:lnTo>
                  <a:lnTo>
                    <a:pt x="22479" y="1000391"/>
                  </a:lnTo>
                  <a:lnTo>
                    <a:pt x="14859" y="1043762"/>
                  </a:lnTo>
                  <a:lnTo>
                    <a:pt x="9017" y="1087132"/>
                  </a:lnTo>
                  <a:lnTo>
                    <a:pt x="1086104" y="9017"/>
                  </a:lnTo>
                  <a:close/>
                </a:path>
                <a:path w="1346200" h="1633220">
                  <a:moveTo>
                    <a:pt x="1241425" y="0"/>
                  </a:moveTo>
                  <a:lnTo>
                    <a:pt x="1222629" y="0"/>
                  </a:lnTo>
                  <a:lnTo>
                    <a:pt x="1165987" y="2298"/>
                  </a:lnTo>
                  <a:lnTo>
                    <a:pt x="762" y="1204861"/>
                  </a:lnTo>
                  <a:lnTo>
                    <a:pt x="0" y="1242593"/>
                  </a:lnTo>
                  <a:lnTo>
                    <a:pt x="1241425" y="0"/>
                  </a:lnTo>
                  <a:close/>
                </a:path>
                <a:path w="1346200" h="1633220">
                  <a:moveTo>
                    <a:pt x="1346200" y="1287576"/>
                  </a:moveTo>
                  <a:lnTo>
                    <a:pt x="1001014" y="1633054"/>
                  </a:lnTo>
                  <a:lnTo>
                    <a:pt x="1074166" y="1633054"/>
                  </a:lnTo>
                  <a:lnTo>
                    <a:pt x="1346200" y="1360805"/>
                  </a:lnTo>
                  <a:lnTo>
                    <a:pt x="1346200" y="1287576"/>
                  </a:lnTo>
                  <a:close/>
                </a:path>
                <a:path w="1346200" h="1633220">
                  <a:moveTo>
                    <a:pt x="1346200" y="1142250"/>
                  </a:moveTo>
                  <a:lnTo>
                    <a:pt x="855853" y="1633054"/>
                  </a:lnTo>
                  <a:lnTo>
                    <a:pt x="929005" y="1633054"/>
                  </a:lnTo>
                  <a:lnTo>
                    <a:pt x="1346200" y="1215478"/>
                  </a:lnTo>
                  <a:lnTo>
                    <a:pt x="1346200" y="1142250"/>
                  </a:lnTo>
                  <a:close/>
                </a:path>
                <a:path w="1346200" h="1633220">
                  <a:moveTo>
                    <a:pt x="1346200" y="995794"/>
                  </a:moveTo>
                  <a:lnTo>
                    <a:pt x="709549" y="1633054"/>
                  </a:lnTo>
                  <a:lnTo>
                    <a:pt x="782701" y="1633054"/>
                  </a:lnTo>
                  <a:lnTo>
                    <a:pt x="1346200" y="1069022"/>
                  </a:lnTo>
                  <a:lnTo>
                    <a:pt x="1346200" y="995794"/>
                  </a:lnTo>
                  <a:close/>
                </a:path>
                <a:path w="1346200" h="1633220">
                  <a:moveTo>
                    <a:pt x="1346200" y="848944"/>
                  </a:moveTo>
                  <a:lnTo>
                    <a:pt x="562356" y="1633054"/>
                  </a:lnTo>
                  <a:lnTo>
                    <a:pt x="635508" y="1633054"/>
                  </a:lnTo>
                  <a:lnTo>
                    <a:pt x="1346200" y="922147"/>
                  </a:lnTo>
                  <a:lnTo>
                    <a:pt x="1346200" y="848944"/>
                  </a:lnTo>
                  <a:close/>
                </a:path>
                <a:path w="1346200" h="1633220">
                  <a:moveTo>
                    <a:pt x="1346200" y="702894"/>
                  </a:moveTo>
                  <a:lnTo>
                    <a:pt x="416941" y="1633054"/>
                  </a:lnTo>
                  <a:lnTo>
                    <a:pt x="490093" y="1633054"/>
                  </a:lnTo>
                  <a:lnTo>
                    <a:pt x="1346200" y="776109"/>
                  </a:lnTo>
                  <a:lnTo>
                    <a:pt x="1346200" y="702894"/>
                  </a:lnTo>
                  <a:close/>
                </a:path>
                <a:path w="1346200" h="1633220">
                  <a:moveTo>
                    <a:pt x="1346200" y="555307"/>
                  </a:moveTo>
                  <a:lnTo>
                    <a:pt x="269494" y="1633054"/>
                  </a:lnTo>
                  <a:lnTo>
                    <a:pt x="342646" y="1633054"/>
                  </a:lnTo>
                  <a:lnTo>
                    <a:pt x="1346200" y="628535"/>
                  </a:lnTo>
                  <a:lnTo>
                    <a:pt x="1346200" y="555307"/>
                  </a:lnTo>
                  <a:close/>
                </a:path>
                <a:path w="1346200" h="1633220">
                  <a:moveTo>
                    <a:pt x="1346200" y="408851"/>
                  </a:moveTo>
                  <a:lnTo>
                    <a:pt x="123190" y="1633054"/>
                  </a:lnTo>
                  <a:lnTo>
                    <a:pt x="196342" y="1633054"/>
                  </a:lnTo>
                  <a:lnTo>
                    <a:pt x="1346200" y="482079"/>
                  </a:lnTo>
                  <a:lnTo>
                    <a:pt x="1346200" y="408851"/>
                  </a:lnTo>
                  <a:close/>
                </a:path>
                <a:path w="1346200" h="1633220">
                  <a:moveTo>
                    <a:pt x="1346200" y="262382"/>
                  </a:moveTo>
                  <a:lnTo>
                    <a:pt x="44958" y="1564805"/>
                  </a:lnTo>
                  <a:lnTo>
                    <a:pt x="61849" y="1621129"/>
                  </a:lnTo>
                  <a:lnTo>
                    <a:pt x="1346200" y="335661"/>
                  </a:lnTo>
                  <a:lnTo>
                    <a:pt x="1346200" y="262382"/>
                  </a:lnTo>
                  <a:close/>
                </a:path>
                <a:path w="1346200" h="1633220">
                  <a:moveTo>
                    <a:pt x="1346200" y="116967"/>
                  </a:moveTo>
                  <a:lnTo>
                    <a:pt x="18034" y="1445374"/>
                  </a:lnTo>
                  <a:lnTo>
                    <a:pt x="20701" y="1460588"/>
                  </a:lnTo>
                  <a:lnTo>
                    <a:pt x="23749" y="1475790"/>
                  </a:lnTo>
                  <a:lnTo>
                    <a:pt x="30353" y="1506207"/>
                  </a:lnTo>
                  <a:lnTo>
                    <a:pt x="1346200" y="190119"/>
                  </a:lnTo>
                  <a:lnTo>
                    <a:pt x="1346200" y="116967"/>
                  </a:lnTo>
                  <a:close/>
                </a:path>
                <a:path w="1346200" h="1633220">
                  <a:moveTo>
                    <a:pt x="1346200" y="5854"/>
                  </a:moveTo>
                  <a:lnTo>
                    <a:pt x="1329182" y="4445"/>
                  </a:lnTo>
                  <a:lnTo>
                    <a:pt x="1312291" y="3429"/>
                  </a:lnTo>
                  <a:lnTo>
                    <a:pt x="2286" y="1313573"/>
                  </a:lnTo>
                  <a:lnTo>
                    <a:pt x="3302" y="1330464"/>
                  </a:lnTo>
                  <a:lnTo>
                    <a:pt x="7874" y="1381163"/>
                  </a:lnTo>
                  <a:lnTo>
                    <a:pt x="1346200" y="42672"/>
                  </a:lnTo>
                  <a:lnTo>
                    <a:pt x="1346200" y="5854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5621000" y="0"/>
            <a:ext cx="2667000" cy="1122680"/>
            <a:chOff x="15621000" y="0"/>
            <a:chExt cx="2667000" cy="1122680"/>
          </a:xfrm>
        </p:grpSpPr>
        <p:sp>
          <p:nvSpPr>
            <p:cNvPr id="22" name="object 22"/>
            <p:cNvSpPr/>
            <p:nvPr/>
          </p:nvSpPr>
          <p:spPr>
            <a:xfrm>
              <a:off x="15621000" y="0"/>
              <a:ext cx="154305" cy="1123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09011" y="0"/>
              <a:ext cx="2579370" cy="1122680"/>
            </a:xfrm>
            <a:custGeom>
              <a:avLst/>
              <a:gdLst/>
              <a:ahLst/>
              <a:cxnLst/>
              <a:rect l="l" t="t" r="r" b="b"/>
              <a:pathLst>
                <a:path w="2579369" h="1122680">
                  <a:moveTo>
                    <a:pt x="304673" y="0"/>
                  </a:moveTo>
                  <a:lnTo>
                    <a:pt x="185547" y="0"/>
                  </a:lnTo>
                  <a:lnTo>
                    <a:pt x="0" y="185801"/>
                  </a:lnTo>
                  <a:lnTo>
                    <a:pt x="11303" y="203708"/>
                  </a:lnTo>
                  <a:lnTo>
                    <a:pt x="23114" y="221615"/>
                  </a:lnTo>
                  <a:lnTo>
                    <a:pt x="47625" y="257429"/>
                  </a:lnTo>
                  <a:lnTo>
                    <a:pt x="304673" y="0"/>
                  </a:lnTo>
                  <a:close/>
                </a:path>
                <a:path w="2579369" h="1122680">
                  <a:moveTo>
                    <a:pt x="544957" y="0"/>
                  </a:moveTo>
                  <a:lnTo>
                    <a:pt x="425704" y="0"/>
                  </a:lnTo>
                  <a:lnTo>
                    <a:pt x="99060" y="327152"/>
                  </a:lnTo>
                  <a:lnTo>
                    <a:pt x="111760" y="343662"/>
                  </a:lnTo>
                  <a:lnTo>
                    <a:pt x="138430" y="376809"/>
                  </a:lnTo>
                  <a:lnTo>
                    <a:pt x="152146" y="393319"/>
                  </a:lnTo>
                  <a:lnTo>
                    <a:pt x="544957" y="0"/>
                  </a:lnTo>
                  <a:close/>
                </a:path>
                <a:path w="2579369" h="1122680">
                  <a:moveTo>
                    <a:pt x="781431" y="0"/>
                  </a:moveTo>
                  <a:lnTo>
                    <a:pt x="662305" y="0"/>
                  </a:lnTo>
                  <a:lnTo>
                    <a:pt x="207264" y="455676"/>
                  </a:lnTo>
                  <a:lnTo>
                    <a:pt x="221234" y="470916"/>
                  </a:lnTo>
                  <a:lnTo>
                    <a:pt x="235839" y="486029"/>
                  </a:lnTo>
                  <a:lnTo>
                    <a:pt x="265938" y="516255"/>
                  </a:lnTo>
                  <a:lnTo>
                    <a:pt x="781431" y="0"/>
                  </a:lnTo>
                  <a:close/>
                </a:path>
                <a:path w="2579369" h="1122680">
                  <a:moveTo>
                    <a:pt x="1019810" y="0"/>
                  </a:moveTo>
                  <a:lnTo>
                    <a:pt x="900684" y="0"/>
                  </a:lnTo>
                  <a:lnTo>
                    <a:pt x="324612" y="576834"/>
                  </a:lnTo>
                  <a:lnTo>
                    <a:pt x="339979" y="591693"/>
                  </a:lnTo>
                  <a:lnTo>
                    <a:pt x="355727" y="606044"/>
                  </a:lnTo>
                  <a:lnTo>
                    <a:pt x="386969" y="633857"/>
                  </a:lnTo>
                  <a:lnTo>
                    <a:pt x="1019810" y="0"/>
                  </a:lnTo>
                  <a:close/>
                </a:path>
                <a:path w="2579369" h="1122680">
                  <a:moveTo>
                    <a:pt x="1258697" y="0"/>
                  </a:moveTo>
                  <a:lnTo>
                    <a:pt x="1139444" y="0"/>
                  </a:lnTo>
                  <a:lnTo>
                    <a:pt x="452882" y="687070"/>
                  </a:lnTo>
                  <a:lnTo>
                    <a:pt x="469773" y="700532"/>
                  </a:lnTo>
                  <a:lnTo>
                    <a:pt x="486791" y="713486"/>
                  </a:lnTo>
                  <a:lnTo>
                    <a:pt x="520827" y="738505"/>
                  </a:lnTo>
                  <a:lnTo>
                    <a:pt x="1258697" y="0"/>
                  </a:lnTo>
                  <a:close/>
                </a:path>
                <a:path w="2579369" h="1122680">
                  <a:moveTo>
                    <a:pt x="1496568" y="0"/>
                  </a:moveTo>
                  <a:lnTo>
                    <a:pt x="1377442" y="0"/>
                  </a:lnTo>
                  <a:lnTo>
                    <a:pt x="590423" y="788035"/>
                  </a:lnTo>
                  <a:lnTo>
                    <a:pt x="608330" y="800100"/>
                  </a:lnTo>
                  <a:lnTo>
                    <a:pt x="626491" y="811657"/>
                  </a:lnTo>
                  <a:lnTo>
                    <a:pt x="644906" y="822960"/>
                  </a:lnTo>
                  <a:lnTo>
                    <a:pt x="663829" y="834009"/>
                  </a:lnTo>
                  <a:lnTo>
                    <a:pt x="1496568" y="0"/>
                  </a:lnTo>
                  <a:close/>
                </a:path>
                <a:path w="2579369" h="1122680">
                  <a:moveTo>
                    <a:pt x="1736852" y="0"/>
                  </a:moveTo>
                  <a:lnTo>
                    <a:pt x="1617599" y="0"/>
                  </a:lnTo>
                  <a:lnTo>
                    <a:pt x="740791" y="878078"/>
                  </a:lnTo>
                  <a:lnTo>
                    <a:pt x="760095" y="888746"/>
                  </a:lnTo>
                  <a:lnTo>
                    <a:pt x="779526" y="898906"/>
                  </a:lnTo>
                  <a:lnTo>
                    <a:pt x="799338" y="908812"/>
                  </a:lnTo>
                  <a:lnTo>
                    <a:pt x="819658" y="918464"/>
                  </a:lnTo>
                  <a:lnTo>
                    <a:pt x="1736852" y="0"/>
                  </a:lnTo>
                  <a:close/>
                </a:path>
                <a:path w="2579369" h="1122680">
                  <a:moveTo>
                    <a:pt x="1975231" y="0"/>
                  </a:moveTo>
                  <a:lnTo>
                    <a:pt x="1855978" y="0"/>
                  </a:lnTo>
                  <a:lnTo>
                    <a:pt x="900303" y="956945"/>
                  </a:lnTo>
                  <a:lnTo>
                    <a:pt x="921258" y="966343"/>
                  </a:lnTo>
                  <a:lnTo>
                    <a:pt x="942467" y="975106"/>
                  </a:lnTo>
                  <a:lnTo>
                    <a:pt x="984631" y="991870"/>
                  </a:lnTo>
                  <a:lnTo>
                    <a:pt x="1975231" y="0"/>
                  </a:lnTo>
                  <a:close/>
                </a:path>
                <a:path w="2579369" h="1122680">
                  <a:moveTo>
                    <a:pt x="2213610" y="0"/>
                  </a:moveTo>
                  <a:lnTo>
                    <a:pt x="2094357" y="0"/>
                  </a:lnTo>
                  <a:lnTo>
                    <a:pt x="1074547" y="1021207"/>
                  </a:lnTo>
                  <a:lnTo>
                    <a:pt x="1166241" y="1048766"/>
                  </a:lnTo>
                  <a:lnTo>
                    <a:pt x="2213610" y="0"/>
                  </a:lnTo>
                  <a:close/>
                </a:path>
                <a:path w="2579369" h="1122680">
                  <a:moveTo>
                    <a:pt x="2450973" y="0"/>
                  </a:moveTo>
                  <a:lnTo>
                    <a:pt x="2331720" y="0"/>
                  </a:lnTo>
                  <a:lnTo>
                    <a:pt x="1259713" y="1072642"/>
                  </a:lnTo>
                  <a:lnTo>
                    <a:pt x="1309243" y="1083437"/>
                  </a:lnTo>
                  <a:lnTo>
                    <a:pt x="1334008" y="1088390"/>
                  </a:lnTo>
                  <a:lnTo>
                    <a:pt x="1358773" y="1092835"/>
                  </a:lnTo>
                  <a:lnTo>
                    <a:pt x="2450973" y="0"/>
                  </a:lnTo>
                  <a:close/>
                </a:path>
                <a:path w="2579369" h="1122680">
                  <a:moveTo>
                    <a:pt x="2578989" y="711962"/>
                  </a:moveTo>
                  <a:lnTo>
                    <a:pt x="2242566" y="1048766"/>
                  </a:lnTo>
                  <a:lnTo>
                    <a:pt x="2287651" y="1035685"/>
                  </a:lnTo>
                  <a:lnTo>
                    <a:pt x="2332228" y="1021461"/>
                  </a:lnTo>
                  <a:lnTo>
                    <a:pt x="2376424" y="1006221"/>
                  </a:lnTo>
                  <a:lnTo>
                    <a:pt x="2420493" y="990092"/>
                  </a:lnTo>
                  <a:lnTo>
                    <a:pt x="2578989" y="831342"/>
                  </a:lnTo>
                  <a:lnTo>
                    <a:pt x="2578989" y="711962"/>
                  </a:lnTo>
                  <a:close/>
                </a:path>
                <a:path w="2579369" h="1122680">
                  <a:moveTo>
                    <a:pt x="2578989" y="471424"/>
                  </a:moveTo>
                  <a:lnTo>
                    <a:pt x="1943735" y="1107567"/>
                  </a:lnTo>
                  <a:lnTo>
                    <a:pt x="2014982" y="1097915"/>
                  </a:lnTo>
                  <a:lnTo>
                    <a:pt x="2084959" y="1085469"/>
                  </a:lnTo>
                  <a:lnTo>
                    <a:pt x="2578989" y="590804"/>
                  </a:lnTo>
                  <a:lnTo>
                    <a:pt x="2578989" y="471424"/>
                  </a:lnTo>
                  <a:close/>
                </a:path>
                <a:path w="2579369" h="1122680">
                  <a:moveTo>
                    <a:pt x="2578989" y="232791"/>
                  </a:moveTo>
                  <a:lnTo>
                    <a:pt x="1690624" y="1122299"/>
                  </a:lnTo>
                  <a:lnTo>
                    <a:pt x="1752092" y="1121791"/>
                  </a:lnTo>
                  <a:lnTo>
                    <a:pt x="1813560" y="1118616"/>
                  </a:lnTo>
                  <a:lnTo>
                    <a:pt x="2578989" y="352044"/>
                  </a:lnTo>
                  <a:lnTo>
                    <a:pt x="2578989" y="232791"/>
                  </a:lnTo>
                  <a:close/>
                </a:path>
                <a:path w="2579369" h="1122680">
                  <a:moveTo>
                    <a:pt x="2578989" y="0"/>
                  </a:moveTo>
                  <a:lnTo>
                    <a:pt x="2572004" y="0"/>
                  </a:lnTo>
                  <a:lnTo>
                    <a:pt x="1465072" y="1107567"/>
                  </a:lnTo>
                  <a:lnTo>
                    <a:pt x="1520190" y="1112774"/>
                  </a:lnTo>
                  <a:lnTo>
                    <a:pt x="1547622" y="1115060"/>
                  </a:lnTo>
                  <a:lnTo>
                    <a:pt x="1575181" y="1116711"/>
                  </a:lnTo>
                  <a:lnTo>
                    <a:pt x="2578989" y="112395"/>
                  </a:lnTo>
                  <a:lnTo>
                    <a:pt x="2578989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9258300"/>
            <a:ext cx="2656840" cy="1028700"/>
            <a:chOff x="0" y="9258300"/>
            <a:chExt cx="2656840" cy="1028700"/>
          </a:xfrm>
        </p:grpSpPr>
        <p:sp>
          <p:nvSpPr>
            <p:cNvPr id="25" name="object 25"/>
            <p:cNvSpPr/>
            <p:nvPr/>
          </p:nvSpPr>
          <p:spPr>
            <a:xfrm>
              <a:off x="0" y="9258299"/>
              <a:ext cx="2563495" cy="1028700"/>
            </a:xfrm>
            <a:custGeom>
              <a:avLst/>
              <a:gdLst/>
              <a:ahLst/>
              <a:cxnLst/>
              <a:rect l="l" t="t" r="r" b="b"/>
              <a:pathLst>
                <a:path w="2563495" h="1028700">
                  <a:moveTo>
                    <a:pt x="123545" y="168732"/>
                  </a:moveTo>
                  <a:lnTo>
                    <a:pt x="80606" y="188455"/>
                  </a:lnTo>
                  <a:lnTo>
                    <a:pt x="38023" y="209092"/>
                  </a:lnTo>
                  <a:lnTo>
                    <a:pt x="0" y="228523"/>
                  </a:lnTo>
                  <a:lnTo>
                    <a:pt x="0" y="292290"/>
                  </a:lnTo>
                  <a:lnTo>
                    <a:pt x="123545" y="168732"/>
                  </a:lnTo>
                  <a:close/>
                </a:path>
                <a:path w="2563495" h="1028700">
                  <a:moveTo>
                    <a:pt x="479374" y="51358"/>
                  </a:moveTo>
                  <a:lnTo>
                    <a:pt x="438111" y="61353"/>
                  </a:lnTo>
                  <a:lnTo>
                    <a:pt x="396836" y="72212"/>
                  </a:lnTo>
                  <a:lnTo>
                    <a:pt x="355574" y="84112"/>
                  </a:lnTo>
                  <a:lnTo>
                    <a:pt x="314299" y="97205"/>
                  </a:lnTo>
                  <a:lnTo>
                    <a:pt x="0" y="411073"/>
                  </a:lnTo>
                  <a:lnTo>
                    <a:pt x="0" y="530148"/>
                  </a:lnTo>
                  <a:lnTo>
                    <a:pt x="479374" y="51358"/>
                  </a:lnTo>
                  <a:close/>
                </a:path>
                <a:path w="2563495" h="1028700">
                  <a:moveTo>
                    <a:pt x="761822" y="7340"/>
                  </a:moveTo>
                  <a:lnTo>
                    <a:pt x="693966" y="14211"/>
                  </a:lnTo>
                  <a:lnTo>
                    <a:pt x="626097" y="23837"/>
                  </a:lnTo>
                  <a:lnTo>
                    <a:pt x="0" y="649947"/>
                  </a:lnTo>
                  <a:lnTo>
                    <a:pt x="0" y="769162"/>
                  </a:lnTo>
                  <a:lnTo>
                    <a:pt x="761822" y="7340"/>
                  </a:lnTo>
                  <a:close/>
                </a:path>
                <a:path w="2563495" h="1028700">
                  <a:moveTo>
                    <a:pt x="1005763" y="1828"/>
                  </a:moveTo>
                  <a:lnTo>
                    <a:pt x="976591" y="774"/>
                  </a:lnTo>
                  <a:lnTo>
                    <a:pt x="947077" y="228"/>
                  </a:lnTo>
                  <a:lnTo>
                    <a:pt x="888377" y="0"/>
                  </a:lnTo>
                  <a:lnTo>
                    <a:pt x="0" y="888377"/>
                  </a:lnTo>
                  <a:lnTo>
                    <a:pt x="0" y="1008494"/>
                  </a:lnTo>
                  <a:lnTo>
                    <a:pt x="1005763" y="1828"/>
                  </a:lnTo>
                  <a:close/>
                </a:path>
                <a:path w="2563495" h="1028700">
                  <a:moveTo>
                    <a:pt x="1225854" y="22009"/>
                  </a:moveTo>
                  <a:lnTo>
                    <a:pt x="1199438" y="18199"/>
                  </a:lnTo>
                  <a:lnTo>
                    <a:pt x="1172667" y="14897"/>
                  </a:lnTo>
                  <a:lnTo>
                    <a:pt x="1119479" y="9169"/>
                  </a:lnTo>
                  <a:lnTo>
                    <a:pt x="99949" y="1028700"/>
                  </a:lnTo>
                  <a:lnTo>
                    <a:pt x="219163" y="1028700"/>
                  </a:lnTo>
                  <a:lnTo>
                    <a:pt x="1225854" y="22009"/>
                  </a:lnTo>
                  <a:close/>
                </a:path>
                <a:path w="2563495" h="1028700">
                  <a:moveTo>
                    <a:pt x="1423924" y="60528"/>
                  </a:moveTo>
                  <a:lnTo>
                    <a:pt x="1326769" y="38519"/>
                  </a:lnTo>
                  <a:lnTo>
                    <a:pt x="336550" y="1028700"/>
                  </a:lnTo>
                  <a:lnTo>
                    <a:pt x="455764" y="1028700"/>
                  </a:lnTo>
                  <a:lnTo>
                    <a:pt x="1423924" y="60528"/>
                  </a:lnTo>
                  <a:close/>
                </a:path>
                <a:path w="2563495" h="1028700">
                  <a:moveTo>
                    <a:pt x="1609217" y="115544"/>
                  </a:moveTo>
                  <a:lnTo>
                    <a:pt x="1586865" y="107607"/>
                  </a:lnTo>
                  <a:lnTo>
                    <a:pt x="1564259" y="100190"/>
                  </a:lnTo>
                  <a:lnTo>
                    <a:pt x="1519301" y="86207"/>
                  </a:lnTo>
                  <a:lnTo>
                    <a:pt x="576821" y="1028700"/>
                  </a:lnTo>
                  <a:lnTo>
                    <a:pt x="696036" y="1028700"/>
                  </a:lnTo>
                  <a:lnTo>
                    <a:pt x="1609217" y="115544"/>
                  </a:lnTo>
                  <a:close/>
                </a:path>
                <a:path w="2563495" h="1028700">
                  <a:moveTo>
                    <a:pt x="1777873" y="185242"/>
                  </a:moveTo>
                  <a:lnTo>
                    <a:pt x="1736725" y="166217"/>
                  </a:lnTo>
                  <a:lnTo>
                    <a:pt x="1716024" y="157137"/>
                  </a:lnTo>
                  <a:lnTo>
                    <a:pt x="1695450" y="148564"/>
                  </a:lnTo>
                  <a:lnTo>
                    <a:pt x="815263" y="1028700"/>
                  </a:lnTo>
                  <a:lnTo>
                    <a:pt x="934478" y="1028700"/>
                  </a:lnTo>
                  <a:lnTo>
                    <a:pt x="1777873" y="185242"/>
                  </a:lnTo>
                  <a:close/>
                </a:path>
                <a:path w="2563495" h="1028700">
                  <a:moveTo>
                    <a:pt x="1933829" y="267779"/>
                  </a:moveTo>
                  <a:lnTo>
                    <a:pt x="1895348" y="245999"/>
                  </a:lnTo>
                  <a:lnTo>
                    <a:pt x="1876044" y="235534"/>
                  </a:lnTo>
                  <a:lnTo>
                    <a:pt x="1856740" y="225590"/>
                  </a:lnTo>
                  <a:lnTo>
                    <a:pt x="1053693" y="1028700"/>
                  </a:lnTo>
                  <a:lnTo>
                    <a:pt x="1172908" y="1028700"/>
                  </a:lnTo>
                  <a:lnTo>
                    <a:pt x="1933829" y="267779"/>
                  </a:lnTo>
                  <a:close/>
                </a:path>
                <a:path w="2563495" h="1028700">
                  <a:moveTo>
                    <a:pt x="2080514" y="359486"/>
                  </a:moveTo>
                  <a:lnTo>
                    <a:pt x="2044827" y="334949"/>
                  </a:lnTo>
                  <a:lnTo>
                    <a:pt x="2026920" y="323126"/>
                  </a:lnTo>
                  <a:lnTo>
                    <a:pt x="2009013" y="311797"/>
                  </a:lnTo>
                  <a:lnTo>
                    <a:pt x="1292098" y="1028700"/>
                  </a:lnTo>
                  <a:lnTo>
                    <a:pt x="1411351" y="1028700"/>
                  </a:lnTo>
                  <a:lnTo>
                    <a:pt x="2080514" y="359486"/>
                  </a:lnTo>
                  <a:close/>
                </a:path>
                <a:path w="2563495" h="1028700">
                  <a:moveTo>
                    <a:pt x="2216277" y="464032"/>
                  </a:moveTo>
                  <a:lnTo>
                    <a:pt x="2183257" y="436753"/>
                  </a:lnTo>
                  <a:lnTo>
                    <a:pt x="2166747" y="423532"/>
                  </a:lnTo>
                  <a:lnTo>
                    <a:pt x="2150237" y="410845"/>
                  </a:lnTo>
                  <a:lnTo>
                    <a:pt x="1532382" y="1028700"/>
                  </a:lnTo>
                  <a:lnTo>
                    <a:pt x="1651635" y="1028700"/>
                  </a:lnTo>
                  <a:lnTo>
                    <a:pt x="2216277" y="464032"/>
                  </a:lnTo>
                  <a:close/>
                </a:path>
                <a:path w="2563495" h="1028700">
                  <a:moveTo>
                    <a:pt x="2340991" y="575906"/>
                  </a:moveTo>
                  <a:lnTo>
                    <a:pt x="2325878" y="561073"/>
                  </a:lnTo>
                  <a:lnTo>
                    <a:pt x="2295652" y="532066"/>
                  </a:lnTo>
                  <a:lnTo>
                    <a:pt x="2280539" y="517220"/>
                  </a:lnTo>
                  <a:lnTo>
                    <a:pt x="1768983" y="1028700"/>
                  </a:lnTo>
                  <a:lnTo>
                    <a:pt x="1888236" y="1028700"/>
                  </a:lnTo>
                  <a:lnTo>
                    <a:pt x="2340991" y="575906"/>
                  </a:lnTo>
                  <a:close/>
                </a:path>
                <a:path w="2563495" h="1028700">
                  <a:moveTo>
                    <a:pt x="2456561" y="698804"/>
                  </a:moveTo>
                  <a:lnTo>
                    <a:pt x="2442718" y="682612"/>
                  </a:lnTo>
                  <a:lnTo>
                    <a:pt x="2428875" y="666927"/>
                  </a:lnTo>
                  <a:lnTo>
                    <a:pt x="2414524" y="651598"/>
                  </a:lnTo>
                  <a:lnTo>
                    <a:pt x="2399665" y="636435"/>
                  </a:lnTo>
                  <a:lnTo>
                    <a:pt x="2007489" y="1028700"/>
                  </a:lnTo>
                  <a:lnTo>
                    <a:pt x="2126615" y="1028700"/>
                  </a:lnTo>
                  <a:lnTo>
                    <a:pt x="2456561" y="698804"/>
                  </a:lnTo>
                  <a:close/>
                </a:path>
                <a:path w="2563495" h="1028700">
                  <a:moveTo>
                    <a:pt x="2562987" y="832688"/>
                  </a:moveTo>
                  <a:lnTo>
                    <a:pt x="2537968" y="798753"/>
                  </a:lnTo>
                  <a:lnTo>
                    <a:pt x="2525014" y="781621"/>
                  </a:lnTo>
                  <a:lnTo>
                    <a:pt x="2511552" y="764832"/>
                  </a:lnTo>
                  <a:lnTo>
                    <a:pt x="2247519" y="1028700"/>
                  </a:lnTo>
                  <a:lnTo>
                    <a:pt x="2366772" y="1028700"/>
                  </a:lnTo>
                  <a:lnTo>
                    <a:pt x="2562987" y="832688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84247" y="10160685"/>
              <a:ext cx="172211" cy="1263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6870696" y="370652"/>
            <a:ext cx="4483103" cy="4315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8667" y="2799771"/>
            <a:ext cx="16606522" cy="588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 algn="ctr">
              <a:lnSpc>
                <a:spcPct val="106000"/>
              </a:lnSpc>
              <a:spcBef>
                <a:spcPts val="100"/>
              </a:spcBef>
            </a:pPr>
            <a:r>
              <a:rPr lang="tr-TR" sz="7200" b="1" i="1" dirty="0" smtClean="0">
                <a:solidFill>
                  <a:srgbClr val="FFAC4D"/>
                </a:solidFill>
                <a:latin typeface="Arial"/>
                <a:cs typeface="Arial"/>
              </a:rPr>
              <a:t/>
            </a:r>
            <a:br>
              <a:rPr lang="tr-TR" sz="7200" b="1" i="1" dirty="0" smtClean="0">
                <a:solidFill>
                  <a:srgbClr val="FFAC4D"/>
                </a:solidFill>
                <a:latin typeface="Arial"/>
                <a:cs typeface="Arial"/>
              </a:rPr>
            </a:br>
            <a:r>
              <a:rPr lang="tr-TR" sz="7200" b="1" i="1" dirty="0" smtClean="0">
                <a:solidFill>
                  <a:srgbClr val="FFAC4D"/>
                </a:solidFill>
                <a:latin typeface="Arial"/>
                <a:cs typeface="Arial"/>
              </a:rPr>
              <a:t/>
            </a:r>
            <a:br>
              <a:rPr lang="tr-TR" sz="7200" b="1" i="1" dirty="0" smtClean="0">
                <a:solidFill>
                  <a:srgbClr val="FFAC4D"/>
                </a:solidFill>
                <a:latin typeface="Arial"/>
                <a:cs typeface="Arial"/>
              </a:rPr>
            </a:br>
            <a:r>
              <a:rPr sz="7200" b="1" i="1" dirty="0" smtClean="0">
                <a:solidFill>
                  <a:srgbClr val="FFAC4D"/>
                </a:solidFill>
                <a:latin typeface="Arial"/>
                <a:cs typeface="Arial"/>
              </a:rPr>
              <a:t>ÖZEL </a:t>
            </a:r>
            <a:r>
              <a:rPr sz="7200" b="1" i="1" spc="-114" dirty="0">
                <a:solidFill>
                  <a:srgbClr val="FFAC4D"/>
                </a:solidFill>
                <a:latin typeface="Arial"/>
                <a:cs typeface="Arial"/>
              </a:rPr>
              <a:t>FLORYA  </a:t>
            </a:r>
            <a:r>
              <a:rPr sz="7200" b="1" i="1" dirty="0">
                <a:solidFill>
                  <a:srgbClr val="FFAC4D"/>
                </a:solidFill>
                <a:latin typeface="Arial"/>
                <a:cs typeface="Arial"/>
              </a:rPr>
              <a:t>ANADOLU-FEN</a:t>
            </a:r>
            <a:r>
              <a:rPr sz="7200" b="1" i="1" spc="-90" dirty="0">
                <a:solidFill>
                  <a:srgbClr val="FFAC4D"/>
                </a:solidFill>
                <a:latin typeface="Arial"/>
                <a:cs typeface="Arial"/>
              </a:rPr>
              <a:t> </a:t>
            </a:r>
            <a:r>
              <a:rPr sz="7200" b="1" i="1" dirty="0">
                <a:solidFill>
                  <a:srgbClr val="FFAC4D"/>
                </a:solidFill>
                <a:latin typeface="Arial"/>
                <a:cs typeface="Arial"/>
              </a:rPr>
              <a:t>LİSESİ  </a:t>
            </a:r>
            <a:r>
              <a:rPr sz="7200" b="1" i="1" spc="-5" dirty="0">
                <a:solidFill>
                  <a:srgbClr val="FFAC4D"/>
                </a:solidFill>
                <a:latin typeface="Arial"/>
                <a:cs typeface="Arial"/>
              </a:rPr>
              <a:t>PSİKOLOJİK  DANIŞMANLIK </a:t>
            </a:r>
            <a:r>
              <a:rPr sz="7200" b="1" i="1" dirty="0">
                <a:solidFill>
                  <a:srgbClr val="FFAC4D"/>
                </a:solidFill>
                <a:latin typeface="Arial"/>
                <a:cs typeface="Arial"/>
              </a:rPr>
              <a:t>VE  </a:t>
            </a:r>
            <a:r>
              <a:rPr sz="7200" b="1" i="1" spc="-5" dirty="0">
                <a:solidFill>
                  <a:srgbClr val="FFAC4D"/>
                </a:solidFill>
                <a:latin typeface="Arial"/>
                <a:cs typeface="Arial"/>
              </a:rPr>
              <a:t>REHBERLİK  HİZMETLERİ</a:t>
            </a:r>
            <a:endParaRPr sz="7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317" y="957516"/>
            <a:ext cx="1284160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FFC000"/>
                </a:solidFill>
              </a:rPr>
              <a:t>Psikolojik </a:t>
            </a:r>
            <a:r>
              <a:rPr sz="5200" spc="-10" dirty="0">
                <a:solidFill>
                  <a:srgbClr val="FFC000"/>
                </a:solidFill>
              </a:rPr>
              <a:t>Danışmanlık </a:t>
            </a:r>
            <a:r>
              <a:rPr sz="5200" dirty="0">
                <a:solidFill>
                  <a:srgbClr val="FFC000"/>
                </a:solidFill>
              </a:rPr>
              <a:t>ve </a:t>
            </a:r>
            <a:r>
              <a:rPr sz="5200" spc="-5" dirty="0">
                <a:solidFill>
                  <a:srgbClr val="FFC000"/>
                </a:solidFill>
              </a:rPr>
              <a:t>Rehberlik</a:t>
            </a:r>
            <a:r>
              <a:rPr sz="5200" spc="-150" dirty="0">
                <a:solidFill>
                  <a:srgbClr val="FFC000"/>
                </a:solidFill>
              </a:rPr>
              <a:t> </a:t>
            </a:r>
            <a:r>
              <a:rPr sz="5200" spc="-5" dirty="0">
                <a:solidFill>
                  <a:srgbClr val="FFC000"/>
                </a:solidFill>
              </a:rPr>
              <a:t>Hizmeti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016317" y="2666616"/>
            <a:ext cx="13658215" cy="35591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46430">
              <a:lnSpc>
                <a:spcPct val="116100"/>
              </a:lnSpc>
              <a:spcBef>
                <a:spcPts val="80"/>
              </a:spcBef>
              <a:tabLst>
                <a:tab pos="10770870" algn="l"/>
                <a:tab pos="11505565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Öğrencilerin kişisel, eğitsel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ve mesleki tüm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problemleri 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üz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rin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çok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nç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rine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uy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n	çözüm 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yolları bulabilmelerine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yardım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edilmesi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sürecini	</a:t>
            </a:r>
            <a:r>
              <a:rPr sz="4000" spc="-35" dirty="0">
                <a:solidFill>
                  <a:srgbClr val="FFFFFF"/>
                </a:solidFill>
                <a:latin typeface="Arial"/>
                <a:cs typeface="Arial"/>
              </a:rPr>
              <a:t>kapsar.</a:t>
            </a:r>
            <a:endParaRPr sz="4000">
              <a:latin typeface="Arial"/>
              <a:cs typeface="Arial"/>
            </a:endParaRPr>
          </a:p>
          <a:p>
            <a:pPr marL="12700" marR="5080">
              <a:lnSpc>
                <a:spcPts val="5560"/>
              </a:lnSpc>
              <a:spcBef>
                <a:spcPts val="315"/>
              </a:spcBef>
              <a:tabLst>
                <a:tab pos="10970260" algn="l"/>
              </a:tabLst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Özgüven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aşılama,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motivasyon,</a:t>
            </a: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sınav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kaygısıyla	çalışma</a:t>
            </a:r>
            <a:r>
              <a:rPr sz="4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gibi 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konular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bu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hizmeti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Arial"/>
                <a:cs typeface="Arial"/>
              </a:rPr>
              <a:t>kapsar.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317" y="785241"/>
            <a:ext cx="1009523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FFC000"/>
                </a:solidFill>
                <a:latin typeface="Arial"/>
                <a:cs typeface="Arial"/>
              </a:rPr>
              <a:t>Bilgi </a:t>
            </a:r>
            <a:r>
              <a:rPr sz="5200" spc="-85" dirty="0">
                <a:solidFill>
                  <a:srgbClr val="FFC000"/>
                </a:solidFill>
                <a:latin typeface="Arial"/>
                <a:cs typeface="Arial"/>
              </a:rPr>
              <a:t>Toplama </a:t>
            </a:r>
            <a:r>
              <a:rPr sz="5200" spc="-5" dirty="0">
                <a:solidFill>
                  <a:srgbClr val="FFC000"/>
                </a:solidFill>
                <a:latin typeface="Arial"/>
                <a:cs typeface="Arial"/>
              </a:rPr>
              <a:t>ve </a:t>
            </a:r>
            <a:r>
              <a:rPr sz="5200" spc="-80" dirty="0">
                <a:solidFill>
                  <a:srgbClr val="FFC000"/>
                </a:solidFill>
                <a:latin typeface="Arial"/>
                <a:cs typeface="Arial"/>
              </a:rPr>
              <a:t>Yayma</a:t>
            </a:r>
            <a:r>
              <a:rPr sz="5200" spc="-2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200" spc="-5" dirty="0">
                <a:solidFill>
                  <a:srgbClr val="FFC000"/>
                </a:solidFill>
                <a:latin typeface="Arial"/>
                <a:cs typeface="Arial"/>
              </a:rPr>
              <a:t>Hizmetleri</a:t>
            </a:r>
            <a:endParaRPr sz="5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317" y="2518151"/>
            <a:ext cx="13855700" cy="2146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85"/>
              </a:spcBef>
              <a:tabLst>
                <a:tab pos="9789160" algn="l"/>
                <a:tab pos="12094845" algn="l"/>
              </a:tabLst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Okul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iç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rogra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sosya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kültürel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gez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ün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versite	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gezi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eri,  iş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meslek grubu tanıtımları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gibi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konuları	kapsayan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bir 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hizmettir.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8620" marR="5080" indent="-376555">
              <a:lnSpc>
                <a:spcPts val="9400"/>
              </a:lnSpc>
              <a:spcBef>
                <a:spcPts val="580"/>
              </a:spcBef>
            </a:pPr>
            <a:r>
              <a:rPr sz="8000" b="1" spc="85" dirty="0">
                <a:solidFill>
                  <a:srgbClr val="F7CF2B"/>
                </a:solidFill>
                <a:latin typeface="Arial"/>
                <a:cs typeface="Arial"/>
              </a:rPr>
              <a:t>FLORYA </a:t>
            </a:r>
            <a:r>
              <a:rPr sz="8000" b="1" spc="55" dirty="0">
                <a:solidFill>
                  <a:srgbClr val="F7CF2B"/>
                </a:solidFill>
                <a:latin typeface="Arial"/>
                <a:cs typeface="Arial"/>
              </a:rPr>
              <a:t>KOLEJİ  </a:t>
            </a:r>
            <a:r>
              <a:rPr sz="8000" b="1" spc="150" dirty="0">
                <a:solidFill>
                  <a:srgbClr val="F7CF2B"/>
                </a:solidFill>
                <a:latin typeface="Arial"/>
                <a:cs typeface="Arial"/>
              </a:rPr>
              <a:t>ÖĞRENCİLERİ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7440" y="4386579"/>
            <a:ext cx="3373120" cy="337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75243" y="8044751"/>
            <a:ext cx="18999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Etki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yaratır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96851" y="8044751"/>
            <a:ext cx="329120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Etkileşim</a:t>
            </a:r>
            <a:r>
              <a:rPr sz="28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odaklıdır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05359" y="4417059"/>
            <a:ext cx="3314700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02610" y="8044751"/>
            <a:ext cx="22218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spc="135" dirty="0" smtClean="0">
                <a:solidFill>
                  <a:srgbClr val="FFFFFF"/>
                </a:solidFill>
                <a:latin typeface="Arial"/>
                <a:cs typeface="Arial"/>
              </a:rPr>
              <a:t>Girişkendir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67939" y="4417186"/>
            <a:ext cx="3314700" cy="3314700"/>
            <a:chOff x="2567939" y="4417186"/>
            <a:chExt cx="3314700" cy="3314700"/>
          </a:xfrm>
        </p:grpSpPr>
        <p:sp>
          <p:nvSpPr>
            <p:cNvPr id="9" name="object 9"/>
            <p:cNvSpPr/>
            <p:nvPr/>
          </p:nvSpPr>
          <p:spPr>
            <a:xfrm>
              <a:off x="2567939" y="4417186"/>
              <a:ext cx="3314700" cy="3314700"/>
            </a:xfrm>
            <a:custGeom>
              <a:avLst/>
              <a:gdLst/>
              <a:ahLst/>
              <a:cxnLst/>
              <a:rect l="l" t="t" r="r" b="b"/>
              <a:pathLst>
                <a:path w="3314700" h="3314700">
                  <a:moveTo>
                    <a:pt x="1677670" y="0"/>
                  </a:moveTo>
                  <a:lnTo>
                    <a:pt x="1637030" y="0"/>
                  </a:lnTo>
                  <a:lnTo>
                    <a:pt x="1596389" y="1015"/>
                  </a:lnTo>
                  <a:lnTo>
                    <a:pt x="1555750" y="3048"/>
                  </a:lnTo>
                  <a:lnTo>
                    <a:pt x="1515110" y="5968"/>
                  </a:lnTo>
                  <a:lnTo>
                    <a:pt x="1474724" y="10033"/>
                  </a:lnTo>
                  <a:lnTo>
                    <a:pt x="1434338" y="14986"/>
                  </a:lnTo>
                  <a:lnTo>
                    <a:pt x="1394079" y="20954"/>
                  </a:lnTo>
                  <a:lnTo>
                    <a:pt x="1353947" y="27812"/>
                  </a:lnTo>
                  <a:lnTo>
                    <a:pt x="1314069" y="35813"/>
                  </a:lnTo>
                  <a:lnTo>
                    <a:pt x="1274445" y="44703"/>
                  </a:lnTo>
                  <a:lnTo>
                    <a:pt x="1234948" y="54610"/>
                  </a:lnTo>
                  <a:lnTo>
                    <a:pt x="1195705" y="65404"/>
                  </a:lnTo>
                  <a:lnTo>
                    <a:pt x="1156843" y="77215"/>
                  </a:lnTo>
                  <a:lnTo>
                    <a:pt x="1118235" y="90042"/>
                  </a:lnTo>
                  <a:lnTo>
                    <a:pt x="1079881" y="103759"/>
                  </a:lnTo>
                  <a:lnTo>
                    <a:pt x="1041908" y="118363"/>
                  </a:lnTo>
                  <a:lnTo>
                    <a:pt x="1004315" y="133985"/>
                  </a:lnTo>
                  <a:lnTo>
                    <a:pt x="967232" y="150367"/>
                  </a:lnTo>
                  <a:lnTo>
                    <a:pt x="930401" y="167766"/>
                  </a:lnTo>
                  <a:lnTo>
                    <a:pt x="894080" y="186054"/>
                  </a:lnTo>
                  <a:lnTo>
                    <a:pt x="858138" y="205232"/>
                  </a:lnTo>
                  <a:lnTo>
                    <a:pt x="822833" y="225298"/>
                  </a:lnTo>
                  <a:lnTo>
                    <a:pt x="787908" y="246252"/>
                  </a:lnTo>
                  <a:lnTo>
                    <a:pt x="753490" y="267970"/>
                  </a:lnTo>
                  <a:lnTo>
                    <a:pt x="719709" y="290575"/>
                  </a:lnTo>
                  <a:lnTo>
                    <a:pt x="686435" y="314071"/>
                  </a:lnTo>
                  <a:lnTo>
                    <a:pt x="653796" y="338200"/>
                  </a:lnTo>
                  <a:lnTo>
                    <a:pt x="621792" y="363220"/>
                  </a:lnTo>
                  <a:lnTo>
                    <a:pt x="590296" y="389127"/>
                  </a:lnTo>
                  <a:lnTo>
                    <a:pt x="559435" y="415671"/>
                  </a:lnTo>
                  <a:lnTo>
                    <a:pt x="529336" y="442975"/>
                  </a:lnTo>
                  <a:lnTo>
                    <a:pt x="499872" y="471042"/>
                  </a:lnTo>
                  <a:lnTo>
                    <a:pt x="471170" y="499745"/>
                  </a:lnTo>
                  <a:lnTo>
                    <a:pt x="443103" y="529209"/>
                  </a:lnTo>
                  <a:lnTo>
                    <a:pt x="415798" y="559308"/>
                  </a:lnTo>
                  <a:lnTo>
                    <a:pt x="389255" y="590168"/>
                  </a:lnTo>
                  <a:lnTo>
                    <a:pt x="363347" y="621664"/>
                  </a:lnTo>
                  <a:lnTo>
                    <a:pt x="338328" y="653668"/>
                  </a:lnTo>
                  <a:lnTo>
                    <a:pt x="314198" y="686308"/>
                  </a:lnTo>
                  <a:lnTo>
                    <a:pt x="290703" y="719582"/>
                  </a:lnTo>
                  <a:lnTo>
                    <a:pt x="268097" y="753363"/>
                  </a:lnTo>
                  <a:lnTo>
                    <a:pt x="246380" y="787780"/>
                  </a:lnTo>
                  <a:lnTo>
                    <a:pt x="225425" y="822705"/>
                  </a:lnTo>
                  <a:lnTo>
                    <a:pt x="205359" y="858012"/>
                  </a:lnTo>
                  <a:lnTo>
                    <a:pt x="186182" y="893952"/>
                  </a:lnTo>
                  <a:lnTo>
                    <a:pt x="167894" y="930275"/>
                  </a:lnTo>
                  <a:lnTo>
                    <a:pt x="150495" y="967104"/>
                  </a:lnTo>
                  <a:lnTo>
                    <a:pt x="134112" y="1004188"/>
                  </a:lnTo>
                  <a:lnTo>
                    <a:pt x="118491" y="1041780"/>
                  </a:lnTo>
                  <a:lnTo>
                    <a:pt x="103886" y="1079753"/>
                  </a:lnTo>
                  <a:lnTo>
                    <a:pt x="90170" y="1118108"/>
                  </a:lnTo>
                  <a:lnTo>
                    <a:pt x="77343" y="1156715"/>
                  </a:lnTo>
                  <a:lnTo>
                    <a:pt x="65532" y="1195577"/>
                  </a:lnTo>
                  <a:lnTo>
                    <a:pt x="54737" y="1234821"/>
                  </a:lnTo>
                  <a:lnTo>
                    <a:pt x="44831" y="1274317"/>
                  </a:lnTo>
                  <a:lnTo>
                    <a:pt x="35941" y="1313941"/>
                  </a:lnTo>
                  <a:lnTo>
                    <a:pt x="27940" y="1353820"/>
                  </a:lnTo>
                  <a:lnTo>
                    <a:pt x="21082" y="1393952"/>
                  </a:lnTo>
                  <a:lnTo>
                    <a:pt x="15112" y="1434211"/>
                  </a:lnTo>
                  <a:lnTo>
                    <a:pt x="10160" y="1474597"/>
                  </a:lnTo>
                  <a:lnTo>
                    <a:pt x="6096" y="1514983"/>
                  </a:lnTo>
                  <a:lnTo>
                    <a:pt x="3175" y="1555623"/>
                  </a:lnTo>
                  <a:lnTo>
                    <a:pt x="1143" y="1596263"/>
                  </a:lnTo>
                  <a:lnTo>
                    <a:pt x="127" y="1636902"/>
                  </a:lnTo>
                  <a:lnTo>
                    <a:pt x="0" y="1657223"/>
                  </a:lnTo>
                  <a:lnTo>
                    <a:pt x="508" y="1697863"/>
                  </a:lnTo>
                  <a:lnTo>
                    <a:pt x="2032" y="1738502"/>
                  </a:lnTo>
                  <a:lnTo>
                    <a:pt x="4445" y="1779142"/>
                  </a:lnTo>
                  <a:lnTo>
                    <a:pt x="8001" y="1819655"/>
                  </a:lnTo>
                  <a:lnTo>
                    <a:pt x="12446" y="1860041"/>
                  </a:lnTo>
                  <a:lnTo>
                    <a:pt x="17907" y="1900427"/>
                  </a:lnTo>
                  <a:lnTo>
                    <a:pt x="24384" y="1940560"/>
                  </a:lnTo>
                  <a:lnTo>
                    <a:pt x="31877" y="1980564"/>
                  </a:lnTo>
                  <a:lnTo>
                    <a:pt x="40259" y="2020315"/>
                  </a:lnTo>
                  <a:lnTo>
                    <a:pt x="49657" y="2059939"/>
                  </a:lnTo>
                  <a:lnTo>
                    <a:pt x="60071" y="2099310"/>
                  </a:lnTo>
                  <a:lnTo>
                    <a:pt x="71374" y="2138299"/>
                  </a:lnTo>
                  <a:lnTo>
                    <a:pt x="83693" y="2177161"/>
                  </a:lnTo>
                  <a:lnTo>
                    <a:pt x="96901" y="2215515"/>
                  </a:lnTo>
                  <a:lnTo>
                    <a:pt x="110998" y="2253741"/>
                  </a:lnTo>
                  <a:lnTo>
                    <a:pt x="126111" y="2291461"/>
                  </a:lnTo>
                  <a:lnTo>
                    <a:pt x="142240" y="2328799"/>
                  </a:lnTo>
                  <a:lnTo>
                    <a:pt x="159131" y="2365883"/>
                  </a:lnTo>
                  <a:lnTo>
                    <a:pt x="176911" y="2402332"/>
                  </a:lnTo>
                  <a:lnTo>
                    <a:pt x="195707" y="2438527"/>
                  </a:lnTo>
                  <a:lnTo>
                    <a:pt x="215265" y="2474087"/>
                  </a:lnTo>
                  <a:lnTo>
                    <a:pt x="235839" y="2509266"/>
                  </a:lnTo>
                  <a:lnTo>
                    <a:pt x="257175" y="2543937"/>
                  </a:lnTo>
                  <a:lnTo>
                    <a:pt x="279273" y="2577973"/>
                  </a:lnTo>
                  <a:lnTo>
                    <a:pt x="302387" y="2611501"/>
                  </a:lnTo>
                  <a:lnTo>
                    <a:pt x="326136" y="2644521"/>
                  </a:lnTo>
                  <a:lnTo>
                    <a:pt x="350774" y="2676906"/>
                  </a:lnTo>
                  <a:lnTo>
                    <a:pt x="376174" y="2708656"/>
                  </a:lnTo>
                  <a:lnTo>
                    <a:pt x="402336" y="2739771"/>
                  </a:lnTo>
                  <a:lnTo>
                    <a:pt x="429387" y="2770251"/>
                  </a:lnTo>
                  <a:lnTo>
                    <a:pt x="457073" y="2800096"/>
                  </a:lnTo>
                  <a:lnTo>
                    <a:pt x="485394" y="2829179"/>
                  </a:lnTo>
                  <a:lnTo>
                    <a:pt x="514477" y="2857500"/>
                  </a:lnTo>
                  <a:lnTo>
                    <a:pt x="544322" y="2885186"/>
                  </a:lnTo>
                  <a:lnTo>
                    <a:pt x="574802" y="2912237"/>
                  </a:lnTo>
                  <a:lnTo>
                    <a:pt x="605917" y="2938399"/>
                  </a:lnTo>
                  <a:lnTo>
                    <a:pt x="637667" y="2963799"/>
                  </a:lnTo>
                  <a:lnTo>
                    <a:pt x="670052" y="2988437"/>
                  </a:lnTo>
                  <a:lnTo>
                    <a:pt x="703072" y="3012186"/>
                  </a:lnTo>
                  <a:lnTo>
                    <a:pt x="736600" y="3035300"/>
                  </a:lnTo>
                  <a:lnTo>
                    <a:pt x="770636" y="3057398"/>
                  </a:lnTo>
                  <a:lnTo>
                    <a:pt x="805307" y="3078734"/>
                  </a:lnTo>
                  <a:lnTo>
                    <a:pt x="840486" y="3099308"/>
                  </a:lnTo>
                  <a:lnTo>
                    <a:pt x="876046" y="3118866"/>
                  </a:lnTo>
                  <a:lnTo>
                    <a:pt x="912240" y="3137662"/>
                  </a:lnTo>
                  <a:lnTo>
                    <a:pt x="948689" y="3155442"/>
                  </a:lnTo>
                  <a:lnTo>
                    <a:pt x="985774" y="3172333"/>
                  </a:lnTo>
                  <a:lnTo>
                    <a:pt x="1023112" y="3188462"/>
                  </a:lnTo>
                  <a:lnTo>
                    <a:pt x="1060831" y="3203575"/>
                  </a:lnTo>
                  <a:lnTo>
                    <a:pt x="1099058" y="3217672"/>
                  </a:lnTo>
                  <a:lnTo>
                    <a:pt x="1137412" y="3230880"/>
                  </a:lnTo>
                  <a:lnTo>
                    <a:pt x="1176274" y="3243199"/>
                  </a:lnTo>
                  <a:lnTo>
                    <a:pt x="1215263" y="3254502"/>
                  </a:lnTo>
                  <a:lnTo>
                    <a:pt x="1254633" y="3264916"/>
                  </a:lnTo>
                  <a:lnTo>
                    <a:pt x="1294257" y="3274314"/>
                  </a:lnTo>
                  <a:lnTo>
                    <a:pt x="1334008" y="3282696"/>
                  </a:lnTo>
                  <a:lnTo>
                    <a:pt x="1374013" y="3290189"/>
                  </a:lnTo>
                  <a:lnTo>
                    <a:pt x="1414145" y="3296666"/>
                  </a:lnTo>
                  <a:lnTo>
                    <a:pt x="1454531" y="3302127"/>
                  </a:lnTo>
                  <a:lnTo>
                    <a:pt x="1494917" y="3306572"/>
                  </a:lnTo>
                  <a:lnTo>
                    <a:pt x="1535430" y="3310128"/>
                  </a:lnTo>
                  <a:lnTo>
                    <a:pt x="1576070" y="3312541"/>
                  </a:lnTo>
                  <a:lnTo>
                    <a:pt x="1616710" y="3314065"/>
                  </a:lnTo>
                  <a:lnTo>
                    <a:pt x="1657350" y="3314573"/>
                  </a:lnTo>
                  <a:lnTo>
                    <a:pt x="1677670" y="3314446"/>
                  </a:lnTo>
                  <a:lnTo>
                    <a:pt x="1718310" y="3313429"/>
                  </a:lnTo>
                  <a:lnTo>
                    <a:pt x="1758950" y="3311398"/>
                  </a:lnTo>
                  <a:lnTo>
                    <a:pt x="1799589" y="3308477"/>
                  </a:lnTo>
                  <a:lnTo>
                    <a:pt x="1839976" y="3304413"/>
                  </a:lnTo>
                  <a:lnTo>
                    <a:pt x="1880362" y="3299460"/>
                  </a:lnTo>
                  <a:lnTo>
                    <a:pt x="1920621" y="3293491"/>
                  </a:lnTo>
                  <a:lnTo>
                    <a:pt x="1960752" y="3286632"/>
                  </a:lnTo>
                  <a:lnTo>
                    <a:pt x="2000631" y="3278631"/>
                  </a:lnTo>
                  <a:lnTo>
                    <a:pt x="2040255" y="3269742"/>
                  </a:lnTo>
                  <a:lnTo>
                    <a:pt x="2079752" y="3259836"/>
                  </a:lnTo>
                  <a:lnTo>
                    <a:pt x="2118995" y="3249041"/>
                  </a:lnTo>
                  <a:lnTo>
                    <a:pt x="2157857" y="3237230"/>
                  </a:lnTo>
                  <a:lnTo>
                    <a:pt x="2196465" y="3224403"/>
                  </a:lnTo>
                  <a:lnTo>
                    <a:pt x="2234819" y="3210687"/>
                  </a:lnTo>
                  <a:lnTo>
                    <a:pt x="2272792" y="3196082"/>
                  </a:lnTo>
                  <a:lnTo>
                    <a:pt x="2310384" y="3180461"/>
                  </a:lnTo>
                  <a:lnTo>
                    <a:pt x="2347468" y="3164078"/>
                  </a:lnTo>
                  <a:lnTo>
                    <a:pt x="2384298" y="3146679"/>
                  </a:lnTo>
                  <a:lnTo>
                    <a:pt x="2420620" y="3128391"/>
                  </a:lnTo>
                  <a:lnTo>
                    <a:pt x="2456434" y="3109214"/>
                  </a:lnTo>
                  <a:lnTo>
                    <a:pt x="2491867" y="3089148"/>
                  </a:lnTo>
                  <a:lnTo>
                    <a:pt x="2526792" y="3068193"/>
                  </a:lnTo>
                  <a:lnTo>
                    <a:pt x="2561082" y="3046476"/>
                  </a:lnTo>
                  <a:lnTo>
                    <a:pt x="2594991" y="3023870"/>
                  </a:lnTo>
                  <a:lnTo>
                    <a:pt x="2628265" y="3000375"/>
                  </a:lnTo>
                  <a:lnTo>
                    <a:pt x="2660904" y="2976245"/>
                  </a:lnTo>
                  <a:lnTo>
                    <a:pt x="2692908" y="2951226"/>
                  </a:lnTo>
                  <a:lnTo>
                    <a:pt x="2724404" y="2925318"/>
                  </a:lnTo>
                  <a:lnTo>
                    <a:pt x="2755265" y="2898775"/>
                  </a:lnTo>
                  <a:lnTo>
                    <a:pt x="2785364" y="2871470"/>
                  </a:lnTo>
                  <a:lnTo>
                    <a:pt x="2814828" y="2843403"/>
                  </a:lnTo>
                  <a:lnTo>
                    <a:pt x="2843530" y="2814701"/>
                  </a:lnTo>
                  <a:lnTo>
                    <a:pt x="2871597" y="2785237"/>
                  </a:lnTo>
                  <a:lnTo>
                    <a:pt x="2898902" y="2755138"/>
                  </a:lnTo>
                  <a:lnTo>
                    <a:pt x="2925445" y="2724277"/>
                  </a:lnTo>
                  <a:lnTo>
                    <a:pt x="2951353" y="2692781"/>
                  </a:lnTo>
                  <a:lnTo>
                    <a:pt x="2976372" y="2660777"/>
                  </a:lnTo>
                  <a:lnTo>
                    <a:pt x="3000502" y="2628138"/>
                  </a:lnTo>
                  <a:lnTo>
                    <a:pt x="3023997" y="2594864"/>
                  </a:lnTo>
                  <a:lnTo>
                    <a:pt x="3046603" y="2560954"/>
                  </a:lnTo>
                  <a:lnTo>
                    <a:pt x="3068320" y="2526665"/>
                  </a:lnTo>
                  <a:lnTo>
                    <a:pt x="3089275" y="2491740"/>
                  </a:lnTo>
                  <a:lnTo>
                    <a:pt x="3109341" y="2456307"/>
                  </a:lnTo>
                  <a:lnTo>
                    <a:pt x="3128518" y="2420492"/>
                  </a:lnTo>
                  <a:lnTo>
                    <a:pt x="3146806" y="2384171"/>
                  </a:lnTo>
                  <a:lnTo>
                    <a:pt x="3164205" y="2347341"/>
                  </a:lnTo>
                  <a:lnTo>
                    <a:pt x="3180588" y="2310257"/>
                  </a:lnTo>
                  <a:lnTo>
                    <a:pt x="3196209" y="2272665"/>
                  </a:lnTo>
                  <a:lnTo>
                    <a:pt x="3210814" y="2234691"/>
                  </a:lnTo>
                  <a:lnTo>
                    <a:pt x="3224530" y="2196338"/>
                  </a:lnTo>
                  <a:lnTo>
                    <a:pt x="3237357" y="2157729"/>
                  </a:lnTo>
                  <a:lnTo>
                    <a:pt x="3249168" y="2118867"/>
                  </a:lnTo>
                  <a:lnTo>
                    <a:pt x="3259963" y="2079625"/>
                  </a:lnTo>
                  <a:lnTo>
                    <a:pt x="3269869" y="2040127"/>
                  </a:lnTo>
                  <a:lnTo>
                    <a:pt x="3278759" y="2000503"/>
                  </a:lnTo>
                  <a:lnTo>
                    <a:pt x="3286760" y="1960626"/>
                  </a:lnTo>
                  <a:lnTo>
                    <a:pt x="3293618" y="1920493"/>
                  </a:lnTo>
                  <a:lnTo>
                    <a:pt x="3299587" y="1880235"/>
                  </a:lnTo>
                  <a:lnTo>
                    <a:pt x="3304540" y="1839849"/>
                  </a:lnTo>
                  <a:lnTo>
                    <a:pt x="3308604" y="1799463"/>
                  </a:lnTo>
                  <a:lnTo>
                    <a:pt x="3311525" y="1758823"/>
                  </a:lnTo>
                  <a:lnTo>
                    <a:pt x="3313557" y="1718183"/>
                  </a:lnTo>
                  <a:lnTo>
                    <a:pt x="3314573" y="1677542"/>
                  </a:lnTo>
                  <a:lnTo>
                    <a:pt x="3314573" y="1636902"/>
                  </a:lnTo>
                  <a:lnTo>
                    <a:pt x="3313557" y="1596263"/>
                  </a:lnTo>
                  <a:lnTo>
                    <a:pt x="3311525" y="1555623"/>
                  </a:lnTo>
                  <a:lnTo>
                    <a:pt x="3308604" y="1514983"/>
                  </a:lnTo>
                  <a:lnTo>
                    <a:pt x="3304540" y="1474597"/>
                  </a:lnTo>
                  <a:lnTo>
                    <a:pt x="3299587" y="1434211"/>
                  </a:lnTo>
                  <a:lnTo>
                    <a:pt x="3293618" y="1393952"/>
                  </a:lnTo>
                  <a:lnTo>
                    <a:pt x="3286760" y="1353820"/>
                  </a:lnTo>
                  <a:lnTo>
                    <a:pt x="3278759" y="1313941"/>
                  </a:lnTo>
                  <a:lnTo>
                    <a:pt x="3269869" y="1274317"/>
                  </a:lnTo>
                  <a:lnTo>
                    <a:pt x="3259963" y="1234821"/>
                  </a:lnTo>
                  <a:lnTo>
                    <a:pt x="3249168" y="1195577"/>
                  </a:lnTo>
                  <a:lnTo>
                    <a:pt x="3237357" y="1156715"/>
                  </a:lnTo>
                  <a:lnTo>
                    <a:pt x="3224530" y="1118108"/>
                  </a:lnTo>
                  <a:lnTo>
                    <a:pt x="3210814" y="1079753"/>
                  </a:lnTo>
                  <a:lnTo>
                    <a:pt x="3196209" y="1041780"/>
                  </a:lnTo>
                  <a:lnTo>
                    <a:pt x="3180588" y="1004188"/>
                  </a:lnTo>
                  <a:lnTo>
                    <a:pt x="3164205" y="967104"/>
                  </a:lnTo>
                  <a:lnTo>
                    <a:pt x="3146806" y="930275"/>
                  </a:lnTo>
                  <a:lnTo>
                    <a:pt x="3128518" y="893952"/>
                  </a:lnTo>
                  <a:lnTo>
                    <a:pt x="3109341" y="858012"/>
                  </a:lnTo>
                  <a:lnTo>
                    <a:pt x="3089275" y="822705"/>
                  </a:lnTo>
                  <a:lnTo>
                    <a:pt x="3068320" y="787780"/>
                  </a:lnTo>
                  <a:lnTo>
                    <a:pt x="3046603" y="753363"/>
                  </a:lnTo>
                  <a:lnTo>
                    <a:pt x="3023997" y="719582"/>
                  </a:lnTo>
                  <a:lnTo>
                    <a:pt x="3000502" y="686308"/>
                  </a:lnTo>
                  <a:lnTo>
                    <a:pt x="2976372" y="653668"/>
                  </a:lnTo>
                  <a:lnTo>
                    <a:pt x="2951353" y="621664"/>
                  </a:lnTo>
                  <a:lnTo>
                    <a:pt x="2925445" y="590168"/>
                  </a:lnTo>
                  <a:lnTo>
                    <a:pt x="2898902" y="559308"/>
                  </a:lnTo>
                  <a:lnTo>
                    <a:pt x="2871597" y="529209"/>
                  </a:lnTo>
                  <a:lnTo>
                    <a:pt x="2843530" y="499745"/>
                  </a:lnTo>
                  <a:lnTo>
                    <a:pt x="2814828" y="471042"/>
                  </a:lnTo>
                  <a:lnTo>
                    <a:pt x="2785364" y="442975"/>
                  </a:lnTo>
                  <a:lnTo>
                    <a:pt x="2755265" y="415671"/>
                  </a:lnTo>
                  <a:lnTo>
                    <a:pt x="2724404" y="389127"/>
                  </a:lnTo>
                  <a:lnTo>
                    <a:pt x="2692908" y="363220"/>
                  </a:lnTo>
                  <a:lnTo>
                    <a:pt x="2660904" y="338200"/>
                  </a:lnTo>
                  <a:lnTo>
                    <a:pt x="2628265" y="314071"/>
                  </a:lnTo>
                  <a:lnTo>
                    <a:pt x="2594991" y="290575"/>
                  </a:lnTo>
                  <a:lnTo>
                    <a:pt x="2561082" y="267970"/>
                  </a:lnTo>
                  <a:lnTo>
                    <a:pt x="2526792" y="246252"/>
                  </a:lnTo>
                  <a:lnTo>
                    <a:pt x="2491867" y="225298"/>
                  </a:lnTo>
                  <a:lnTo>
                    <a:pt x="2456434" y="205232"/>
                  </a:lnTo>
                  <a:lnTo>
                    <a:pt x="2420620" y="186054"/>
                  </a:lnTo>
                  <a:lnTo>
                    <a:pt x="2384298" y="167766"/>
                  </a:lnTo>
                  <a:lnTo>
                    <a:pt x="2347468" y="150367"/>
                  </a:lnTo>
                  <a:lnTo>
                    <a:pt x="2310384" y="133985"/>
                  </a:lnTo>
                  <a:lnTo>
                    <a:pt x="2272792" y="118363"/>
                  </a:lnTo>
                  <a:lnTo>
                    <a:pt x="2234819" y="103759"/>
                  </a:lnTo>
                  <a:lnTo>
                    <a:pt x="2196465" y="90042"/>
                  </a:lnTo>
                  <a:lnTo>
                    <a:pt x="2157857" y="77215"/>
                  </a:lnTo>
                  <a:lnTo>
                    <a:pt x="2118995" y="65404"/>
                  </a:lnTo>
                  <a:lnTo>
                    <a:pt x="2079752" y="54610"/>
                  </a:lnTo>
                  <a:lnTo>
                    <a:pt x="2040255" y="44703"/>
                  </a:lnTo>
                  <a:lnTo>
                    <a:pt x="2000631" y="35813"/>
                  </a:lnTo>
                  <a:lnTo>
                    <a:pt x="1960752" y="27812"/>
                  </a:lnTo>
                  <a:lnTo>
                    <a:pt x="1920621" y="20954"/>
                  </a:lnTo>
                  <a:lnTo>
                    <a:pt x="1880362" y="14986"/>
                  </a:lnTo>
                  <a:lnTo>
                    <a:pt x="1839976" y="10033"/>
                  </a:lnTo>
                  <a:lnTo>
                    <a:pt x="1799589" y="5968"/>
                  </a:lnTo>
                  <a:lnTo>
                    <a:pt x="1758950" y="3048"/>
                  </a:lnTo>
                  <a:lnTo>
                    <a:pt x="1718310" y="1015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5480" y="5102859"/>
              <a:ext cx="2092960" cy="1760220"/>
            </a:xfrm>
            <a:custGeom>
              <a:avLst/>
              <a:gdLst/>
              <a:ahLst/>
              <a:cxnLst/>
              <a:rect l="l" t="t" r="r" b="b"/>
              <a:pathLst>
                <a:path w="2092960" h="1760220">
                  <a:moveTo>
                    <a:pt x="1771523" y="1165733"/>
                  </a:moveTo>
                  <a:lnTo>
                    <a:pt x="1712760" y="1009904"/>
                  </a:lnTo>
                  <a:lnTo>
                    <a:pt x="1397762" y="175387"/>
                  </a:lnTo>
                  <a:lnTo>
                    <a:pt x="1352410" y="204571"/>
                  </a:lnTo>
                  <a:lnTo>
                    <a:pt x="1352410" y="1401318"/>
                  </a:lnTo>
                  <a:lnTo>
                    <a:pt x="830834" y="1598422"/>
                  </a:lnTo>
                  <a:lnTo>
                    <a:pt x="735190" y="1344930"/>
                  </a:lnTo>
                  <a:lnTo>
                    <a:pt x="726186" y="1321054"/>
                  </a:lnTo>
                  <a:lnTo>
                    <a:pt x="1290574" y="1237234"/>
                  </a:lnTo>
                  <a:lnTo>
                    <a:pt x="1352410" y="1401318"/>
                  </a:lnTo>
                  <a:lnTo>
                    <a:pt x="1352410" y="204571"/>
                  </a:lnTo>
                  <a:lnTo>
                    <a:pt x="100584" y="1009904"/>
                  </a:lnTo>
                  <a:lnTo>
                    <a:pt x="74041" y="939546"/>
                  </a:lnTo>
                  <a:lnTo>
                    <a:pt x="0" y="967613"/>
                  </a:lnTo>
                  <a:lnTo>
                    <a:pt x="197485" y="1490980"/>
                  </a:lnTo>
                  <a:lnTo>
                    <a:pt x="271526" y="1463040"/>
                  </a:lnTo>
                  <a:lnTo>
                    <a:pt x="244983" y="1392682"/>
                  </a:lnTo>
                  <a:lnTo>
                    <a:pt x="565785" y="1344930"/>
                  </a:lnTo>
                  <a:lnTo>
                    <a:pt x="681355" y="1651381"/>
                  </a:lnTo>
                  <a:lnTo>
                    <a:pt x="715772" y="1712214"/>
                  </a:lnTo>
                  <a:lnTo>
                    <a:pt x="744347" y="1738630"/>
                  </a:lnTo>
                  <a:lnTo>
                    <a:pt x="782193" y="1756156"/>
                  </a:lnTo>
                  <a:lnTo>
                    <a:pt x="830326" y="1760220"/>
                  </a:lnTo>
                  <a:lnTo>
                    <a:pt x="889889" y="1745996"/>
                  </a:lnTo>
                  <a:lnTo>
                    <a:pt x="1280299" y="1598422"/>
                  </a:lnTo>
                  <a:lnTo>
                    <a:pt x="1405636" y="1551051"/>
                  </a:lnTo>
                  <a:lnTo>
                    <a:pt x="1459738" y="1522222"/>
                  </a:lnTo>
                  <a:lnTo>
                    <a:pt x="1493266" y="1487424"/>
                  </a:lnTo>
                  <a:lnTo>
                    <a:pt x="1510030" y="1449197"/>
                  </a:lnTo>
                  <a:lnTo>
                    <a:pt x="1514094" y="1410462"/>
                  </a:lnTo>
                  <a:lnTo>
                    <a:pt x="1509268" y="1373886"/>
                  </a:lnTo>
                  <a:lnTo>
                    <a:pt x="1500632" y="1345311"/>
                  </a:lnTo>
                  <a:lnTo>
                    <a:pt x="1499743" y="1342136"/>
                  </a:lnTo>
                  <a:lnTo>
                    <a:pt x="1460119" y="1237234"/>
                  </a:lnTo>
                  <a:lnTo>
                    <a:pt x="1451102" y="1213358"/>
                  </a:lnTo>
                  <a:lnTo>
                    <a:pt x="1771523" y="1165733"/>
                  </a:lnTo>
                  <a:close/>
                </a:path>
                <a:path w="2092960" h="1760220">
                  <a:moveTo>
                    <a:pt x="2092452" y="1118108"/>
                  </a:moveTo>
                  <a:lnTo>
                    <a:pt x="1670558" y="0"/>
                  </a:lnTo>
                  <a:lnTo>
                    <a:pt x="1534160" y="87630"/>
                  </a:lnTo>
                  <a:lnTo>
                    <a:pt x="1932178" y="1141984"/>
                  </a:lnTo>
                  <a:lnTo>
                    <a:pt x="2092452" y="1118108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6700" y="7805419"/>
            <a:ext cx="426720" cy="428625"/>
            <a:chOff x="266700" y="7805419"/>
            <a:chExt cx="426720" cy="428625"/>
          </a:xfrm>
        </p:grpSpPr>
        <p:sp>
          <p:nvSpPr>
            <p:cNvPr id="12" name="object 12"/>
            <p:cNvSpPr/>
            <p:nvPr/>
          </p:nvSpPr>
          <p:spPr>
            <a:xfrm>
              <a:off x="266700" y="7828406"/>
              <a:ext cx="426720" cy="405765"/>
            </a:xfrm>
            <a:custGeom>
              <a:avLst/>
              <a:gdLst/>
              <a:ahLst/>
              <a:cxnLst/>
              <a:rect l="l" t="t" r="r" b="b"/>
              <a:pathLst>
                <a:path w="426720" h="405765">
                  <a:moveTo>
                    <a:pt x="308813" y="0"/>
                  </a:moveTo>
                  <a:lnTo>
                    <a:pt x="308813" y="191389"/>
                  </a:lnTo>
                  <a:lnTo>
                    <a:pt x="301244" y="228727"/>
                  </a:lnTo>
                  <a:lnTo>
                    <a:pt x="280670" y="259334"/>
                  </a:lnTo>
                  <a:lnTo>
                    <a:pt x="250228" y="280035"/>
                  </a:lnTo>
                  <a:lnTo>
                    <a:pt x="213055" y="287655"/>
                  </a:lnTo>
                  <a:lnTo>
                    <a:pt x="175895" y="280035"/>
                  </a:lnTo>
                  <a:lnTo>
                    <a:pt x="145440" y="259334"/>
                  </a:lnTo>
                  <a:lnTo>
                    <a:pt x="124866" y="228727"/>
                  </a:lnTo>
                  <a:lnTo>
                    <a:pt x="117309" y="191389"/>
                  </a:lnTo>
                  <a:lnTo>
                    <a:pt x="117309" y="254"/>
                  </a:lnTo>
                  <a:lnTo>
                    <a:pt x="79946" y="24130"/>
                  </a:lnTo>
                  <a:lnTo>
                    <a:pt x="46913" y="57277"/>
                  </a:lnTo>
                  <a:lnTo>
                    <a:pt x="21717" y="97155"/>
                  </a:lnTo>
                  <a:lnTo>
                    <a:pt x="5651" y="142240"/>
                  </a:lnTo>
                  <a:lnTo>
                    <a:pt x="0" y="191389"/>
                  </a:lnTo>
                  <a:lnTo>
                    <a:pt x="5651" y="240411"/>
                  </a:lnTo>
                  <a:lnTo>
                    <a:pt x="21717" y="285496"/>
                  </a:lnTo>
                  <a:lnTo>
                    <a:pt x="46913" y="325247"/>
                  </a:lnTo>
                  <a:lnTo>
                    <a:pt x="79946" y="358521"/>
                  </a:lnTo>
                  <a:lnTo>
                    <a:pt x="119519" y="383794"/>
                  </a:lnTo>
                  <a:lnTo>
                    <a:pt x="164325" y="399923"/>
                  </a:lnTo>
                  <a:lnTo>
                    <a:pt x="213055" y="405638"/>
                  </a:lnTo>
                  <a:lnTo>
                    <a:pt x="261912" y="399923"/>
                  </a:lnTo>
                  <a:lnTo>
                    <a:pt x="306806" y="383794"/>
                  </a:lnTo>
                  <a:lnTo>
                    <a:pt x="346417" y="358521"/>
                  </a:lnTo>
                  <a:lnTo>
                    <a:pt x="379488" y="325247"/>
                  </a:lnTo>
                  <a:lnTo>
                    <a:pt x="404710" y="285496"/>
                  </a:lnTo>
                  <a:lnTo>
                    <a:pt x="420789" y="240411"/>
                  </a:lnTo>
                  <a:lnTo>
                    <a:pt x="426427" y="191389"/>
                  </a:lnTo>
                  <a:lnTo>
                    <a:pt x="420789" y="142240"/>
                  </a:lnTo>
                  <a:lnTo>
                    <a:pt x="404710" y="97028"/>
                  </a:lnTo>
                  <a:lnTo>
                    <a:pt x="379488" y="57150"/>
                  </a:lnTo>
                  <a:lnTo>
                    <a:pt x="346417" y="24003"/>
                  </a:lnTo>
                  <a:lnTo>
                    <a:pt x="308813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009" y="7805419"/>
              <a:ext cx="191503" cy="214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062479" y="9077959"/>
            <a:ext cx="414020" cy="477520"/>
          </a:xfrm>
          <a:custGeom>
            <a:avLst/>
            <a:gdLst/>
            <a:ahLst/>
            <a:cxnLst/>
            <a:rect l="l" t="t" r="r" b="b"/>
            <a:pathLst>
              <a:path w="414019" h="477520">
                <a:moveTo>
                  <a:pt x="0" y="0"/>
                </a:moveTo>
                <a:lnTo>
                  <a:pt x="0" y="477520"/>
                </a:lnTo>
                <a:lnTo>
                  <a:pt x="413512" y="2387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8310880"/>
            <a:ext cx="1849120" cy="1976120"/>
            <a:chOff x="0" y="8310880"/>
            <a:chExt cx="1849120" cy="1976120"/>
          </a:xfrm>
        </p:grpSpPr>
        <p:sp>
          <p:nvSpPr>
            <p:cNvPr id="16" name="object 16"/>
            <p:cNvSpPr/>
            <p:nvPr/>
          </p:nvSpPr>
          <p:spPr>
            <a:xfrm>
              <a:off x="393700" y="8755380"/>
              <a:ext cx="1160780" cy="1160780"/>
            </a:xfrm>
            <a:custGeom>
              <a:avLst/>
              <a:gdLst/>
              <a:ahLst/>
              <a:cxnLst/>
              <a:rect l="l" t="t" r="r" b="b"/>
              <a:pathLst>
                <a:path w="1160780" h="1160779">
                  <a:moveTo>
                    <a:pt x="594613" y="127"/>
                  </a:moveTo>
                  <a:lnTo>
                    <a:pt x="537679" y="1524"/>
                  </a:lnTo>
                  <a:lnTo>
                    <a:pt x="495211" y="6223"/>
                  </a:lnTo>
                  <a:lnTo>
                    <a:pt x="453199" y="14097"/>
                  </a:lnTo>
                  <a:lnTo>
                    <a:pt x="411899" y="25019"/>
                  </a:lnTo>
                  <a:lnTo>
                    <a:pt x="371500" y="38862"/>
                  </a:lnTo>
                  <a:lnTo>
                    <a:pt x="332231" y="55753"/>
                  </a:lnTo>
                  <a:lnTo>
                    <a:pt x="294297" y="75438"/>
                  </a:lnTo>
                  <a:lnTo>
                    <a:pt x="257937" y="97790"/>
                  </a:lnTo>
                  <a:lnTo>
                    <a:pt x="223316" y="122809"/>
                  </a:lnTo>
                  <a:lnTo>
                    <a:pt x="190614" y="150368"/>
                  </a:lnTo>
                  <a:lnTo>
                    <a:pt x="160032" y="180213"/>
                  </a:lnTo>
                  <a:lnTo>
                    <a:pt x="131737" y="212217"/>
                  </a:lnTo>
                  <a:lnTo>
                    <a:pt x="105867" y="246126"/>
                  </a:lnTo>
                  <a:lnTo>
                    <a:pt x="82575" y="282003"/>
                  </a:lnTo>
                  <a:lnTo>
                    <a:pt x="61963" y="319430"/>
                  </a:lnTo>
                  <a:lnTo>
                    <a:pt x="44183" y="358267"/>
                  </a:lnTo>
                  <a:lnTo>
                    <a:pt x="29298" y="398310"/>
                  </a:lnTo>
                  <a:lnTo>
                    <a:pt x="17386" y="439356"/>
                  </a:lnTo>
                  <a:lnTo>
                    <a:pt x="8547" y="481152"/>
                  </a:lnTo>
                  <a:lnTo>
                    <a:pt x="2793" y="523481"/>
                  </a:lnTo>
                  <a:lnTo>
                    <a:pt x="177" y="566115"/>
                  </a:lnTo>
                  <a:lnTo>
                    <a:pt x="0" y="580364"/>
                  </a:lnTo>
                  <a:lnTo>
                    <a:pt x="1574" y="623062"/>
                  </a:lnTo>
                  <a:lnTo>
                    <a:pt x="6286" y="665530"/>
                  </a:lnTo>
                  <a:lnTo>
                    <a:pt x="14096" y="707529"/>
                  </a:lnTo>
                  <a:lnTo>
                    <a:pt x="24993" y="748842"/>
                  </a:lnTo>
                  <a:lnTo>
                    <a:pt x="38887" y="789241"/>
                  </a:lnTo>
                  <a:lnTo>
                    <a:pt x="55714" y="828509"/>
                  </a:lnTo>
                  <a:lnTo>
                    <a:pt x="75399" y="866432"/>
                  </a:lnTo>
                  <a:lnTo>
                    <a:pt x="97815" y="902804"/>
                  </a:lnTo>
                  <a:lnTo>
                    <a:pt x="122834" y="937425"/>
                  </a:lnTo>
                  <a:lnTo>
                    <a:pt x="150342" y="970127"/>
                  </a:lnTo>
                  <a:lnTo>
                    <a:pt x="180187" y="1000696"/>
                  </a:lnTo>
                  <a:lnTo>
                    <a:pt x="212191" y="1029004"/>
                  </a:lnTo>
                  <a:lnTo>
                    <a:pt x="246189" y="1054862"/>
                  </a:lnTo>
                  <a:lnTo>
                    <a:pt x="282003" y="1078166"/>
                  </a:lnTo>
                  <a:lnTo>
                    <a:pt x="319430" y="1098765"/>
                  </a:lnTo>
                  <a:lnTo>
                    <a:pt x="358267" y="1116558"/>
                  </a:lnTo>
                  <a:lnTo>
                    <a:pt x="398310" y="1131443"/>
                  </a:lnTo>
                  <a:lnTo>
                    <a:pt x="439356" y="1143342"/>
                  </a:lnTo>
                  <a:lnTo>
                    <a:pt x="481152" y="1152194"/>
                  </a:lnTo>
                  <a:lnTo>
                    <a:pt x="523481" y="1157947"/>
                  </a:lnTo>
                  <a:lnTo>
                    <a:pt x="566127" y="1160564"/>
                  </a:lnTo>
                  <a:lnTo>
                    <a:pt x="580364" y="1160741"/>
                  </a:lnTo>
                  <a:lnTo>
                    <a:pt x="594613" y="1160564"/>
                  </a:lnTo>
                  <a:lnTo>
                    <a:pt x="637260" y="1157947"/>
                  </a:lnTo>
                  <a:lnTo>
                    <a:pt x="679589" y="1152194"/>
                  </a:lnTo>
                  <a:lnTo>
                    <a:pt x="721385" y="1143342"/>
                  </a:lnTo>
                  <a:lnTo>
                    <a:pt x="762419" y="1131443"/>
                  </a:lnTo>
                  <a:lnTo>
                    <a:pt x="802462" y="1116558"/>
                  </a:lnTo>
                  <a:lnTo>
                    <a:pt x="841311" y="1098765"/>
                  </a:lnTo>
                  <a:lnTo>
                    <a:pt x="878713" y="1078166"/>
                  </a:lnTo>
                  <a:lnTo>
                    <a:pt x="914527" y="1054862"/>
                  </a:lnTo>
                  <a:lnTo>
                    <a:pt x="948563" y="1029004"/>
                  </a:lnTo>
                  <a:lnTo>
                    <a:pt x="980566" y="1000696"/>
                  </a:lnTo>
                  <a:lnTo>
                    <a:pt x="1010412" y="970127"/>
                  </a:lnTo>
                  <a:lnTo>
                    <a:pt x="1037844" y="937425"/>
                  </a:lnTo>
                  <a:lnTo>
                    <a:pt x="1062990" y="902804"/>
                  </a:lnTo>
                  <a:lnTo>
                    <a:pt x="1085342" y="866432"/>
                  </a:lnTo>
                  <a:lnTo>
                    <a:pt x="1105027" y="828509"/>
                  </a:lnTo>
                  <a:lnTo>
                    <a:pt x="1121791" y="789241"/>
                  </a:lnTo>
                  <a:lnTo>
                    <a:pt x="1135761" y="748842"/>
                  </a:lnTo>
                  <a:lnTo>
                    <a:pt x="1146683" y="707529"/>
                  </a:lnTo>
                  <a:lnTo>
                    <a:pt x="1154430" y="665530"/>
                  </a:lnTo>
                  <a:lnTo>
                    <a:pt x="1159129" y="623062"/>
                  </a:lnTo>
                  <a:lnTo>
                    <a:pt x="1160780" y="580364"/>
                  </a:lnTo>
                  <a:lnTo>
                    <a:pt x="1159129" y="537679"/>
                  </a:lnTo>
                  <a:lnTo>
                    <a:pt x="1154430" y="495211"/>
                  </a:lnTo>
                  <a:lnTo>
                    <a:pt x="1146683" y="453199"/>
                  </a:lnTo>
                  <a:lnTo>
                    <a:pt x="1135761" y="411899"/>
                  </a:lnTo>
                  <a:lnTo>
                    <a:pt x="1121791" y="371500"/>
                  </a:lnTo>
                  <a:lnTo>
                    <a:pt x="1105027" y="332232"/>
                  </a:lnTo>
                  <a:lnTo>
                    <a:pt x="1085342" y="294297"/>
                  </a:lnTo>
                  <a:lnTo>
                    <a:pt x="1062990" y="257937"/>
                  </a:lnTo>
                  <a:lnTo>
                    <a:pt x="1037844" y="223266"/>
                  </a:lnTo>
                  <a:lnTo>
                    <a:pt x="1010412" y="190627"/>
                  </a:lnTo>
                  <a:lnTo>
                    <a:pt x="980566" y="160020"/>
                  </a:lnTo>
                  <a:lnTo>
                    <a:pt x="948563" y="131699"/>
                  </a:lnTo>
                  <a:lnTo>
                    <a:pt x="914527" y="105918"/>
                  </a:lnTo>
                  <a:lnTo>
                    <a:pt x="878713" y="82550"/>
                  </a:lnTo>
                  <a:lnTo>
                    <a:pt x="841311" y="61976"/>
                  </a:lnTo>
                  <a:lnTo>
                    <a:pt x="802462" y="44196"/>
                  </a:lnTo>
                  <a:lnTo>
                    <a:pt x="762419" y="29337"/>
                  </a:lnTo>
                  <a:lnTo>
                    <a:pt x="721385" y="17399"/>
                  </a:lnTo>
                  <a:lnTo>
                    <a:pt x="679589" y="8509"/>
                  </a:lnTo>
                  <a:lnTo>
                    <a:pt x="637260" y="2794"/>
                  </a:lnTo>
                  <a:lnTo>
                    <a:pt x="594613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0140150"/>
              <a:ext cx="146329" cy="1462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310880"/>
              <a:ext cx="1849120" cy="1976120"/>
            </a:xfrm>
            <a:custGeom>
              <a:avLst/>
              <a:gdLst/>
              <a:ahLst/>
              <a:cxnLst/>
              <a:rect l="l" t="t" r="r" b="b"/>
              <a:pathLst>
                <a:path w="1849120" h="1976120">
                  <a:moveTo>
                    <a:pt x="254406" y="1975548"/>
                  </a:moveTo>
                  <a:lnTo>
                    <a:pt x="0" y="1721243"/>
                  </a:lnTo>
                  <a:lnTo>
                    <a:pt x="0" y="1775256"/>
                  </a:lnTo>
                  <a:lnTo>
                    <a:pt x="200367" y="1975548"/>
                  </a:lnTo>
                  <a:lnTo>
                    <a:pt x="254406" y="1975548"/>
                  </a:lnTo>
                  <a:close/>
                </a:path>
                <a:path w="1849120" h="1976120">
                  <a:moveTo>
                    <a:pt x="363321" y="1975548"/>
                  </a:moveTo>
                  <a:lnTo>
                    <a:pt x="0" y="1612366"/>
                  </a:lnTo>
                  <a:lnTo>
                    <a:pt x="0" y="1666379"/>
                  </a:lnTo>
                  <a:lnTo>
                    <a:pt x="309283" y="1975548"/>
                  </a:lnTo>
                  <a:lnTo>
                    <a:pt x="363321" y="1975548"/>
                  </a:lnTo>
                  <a:close/>
                </a:path>
                <a:path w="1849120" h="1976120">
                  <a:moveTo>
                    <a:pt x="470560" y="1975548"/>
                  </a:moveTo>
                  <a:lnTo>
                    <a:pt x="0" y="1505153"/>
                  </a:lnTo>
                  <a:lnTo>
                    <a:pt x="0" y="1559166"/>
                  </a:lnTo>
                  <a:lnTo>
                    <a:pt x="416521" y="1975548"/>
                  </a:lnTo>
                  <a:lnTo>
                    <a:pt x="470560" y="1975548"/>
                  </a:lnTo>
                  <a:close/>
                </a:path>
                <a:path w="1849120" h="1976120">
                  <a:moveTo>
                    <a:pt x="578637" y="1975548"/>
                  </a:moveTo>
                  <a:lnTo>
                    <a:pt x="0" y="1397114"/>
                  </a:lnTo>
                  <a:lnTo>
                    <a:pt x="0" y="1451140"/>
                  </a:lnTo>
                  <a:lnTo>
                    <a:pt x="524598" y="1975548"/>
                  </a:lnTo>
                  <a:lnTo>
                    <a:pt x="578637" y="1975548"/>
                  </a:lnTo>
                  <a:close/>
                </a:path>
                <a:path w="1849120" h="1976120">
                  <a:moveTo>
                    <a:pt x="686930" y="1975548"/>
                  </a:moveTo>
                  <a:lnTo>
                    <a:pt x="0" y="1288427"/>
                  </a:lnTo>
                  <a:lnTo>
                    <a:pt x="0" y="1342453"/>
                  </a:lnTo>
                  <a:lnTo>
                    <a:pt x="632904" y="1975548"/>
                  </a:lnTo>
                  <a:lnTo>
                    <a:pt x="686930" y="1975548"/>
                  </a:lnTo>
                  <a:close/>
                </a:path>
                <a:path w="1849120" h="1976120">
                  <a:moveTo>
                    <a:pt x="794804" y="1975548"/>
                  </a:moveTo>
                  <a:lnTo>
                    <a:pt x="0" y="1181036"/>
                  </a:lnTo>
                  <a:lnTo>
                    <a:pt x="0" y="1235049"/>
                  </a:lnTo>
                  <a:lnTo>
                    <a:pt x="740765" y="1975548"/>
                  </a:lnTo>
                  <a:lnTo>
                    <a:pt x="794804" y="1975548"/>
                  </a:lnTo>
                  <a:close/>
                </a:path>
                <a:path w="1849120" h="1976120">
                  <a:moveTo>
                    <a:pt x="903719" y="1975548"/>
                  </a:moveTo>
                  <a:lnTo>
                    <a:pt x="0" y="1072159"/>
                  </a:lnTo>
                  <a:lnTo>
                    <a:pt x="0" y="1126172"/>
                  </a:lnTo>
                  <a:lnTo>
                    <a:pt x="849680" y="1975548"/>
                  </a:lnTo>
                  <a:lnTo>
                    <a:pt x="903719" y="1975548"/>
                  </a:lnTo>
                  <a:close/>
                </a:path>
                <a:path w="1849120" h="1976120">
                  <a:moveTo>
                    <a:pt x="1011796" y="1975548"/>
                  </a:moveTo>
                  <a:lnTo>
                    <a:pt x="0" y="964120"/>
                  </a:lnTo>
                  <a:lnTo>
                    <a:pt x="0" y="1018146"/>
                  </a:lnTo>
                  <a:lnTo>
                    <a:pt x="957757" y="1975548"/>
                  </a:lnTo>
                  <a:lnTo>
                    <a:pt x="1011796" y="1975548"/>
                  </a:lnTo>
                  <a:close/>
                </a:path>
                <a:path w="1849120" h="1976120">
                  <a:moveTo>
                    <a:pt x="1075436" y="1336078"/>
                  </a:moveTo>
                  <a:lnTo>
                    <a:pt x="1050493" y="1291831"/>
                  </a:lnTo>
                  <a:lnTo>
                    <a:pt x="1022959" y="1248816"/>
                  </a:lnTo>
                  <a:lnTo>
                    <a:pt x="992784" y="1207058"/>
                  </a:lnTo>
                  <a:lnTo>
                    <a:pt x="959878" y="1166533"/>
                  </a:lnTo>
                  <a:lnTo>
                    <a:pt x="861783" y="1068476"/>
                  </a:lnTo>
                  <a:lnTo>
                    <a:pt x="821245" y="1035570"/>
                  </a:lnTo>
                  <a:lnTo>
                    <a:pt x="779462" y="1005408"/>
                  </a:lnTo>
                  <a:lnTo>
                    <a:pt x="736447" y="977900"/>
                  </a:lnTo>
                  <a:lnTo>
                    <a:pt x="692162" y="952944"/>
                  </a:lnTo>
                  <a:lnTo>
                    <a:pt x="1075436" y="1336078"/>
                  </a:lnTo>
                  <a:close/>
                </a:path>
                <a:path w="1849120" h="1976120">
                  <a:moveTo>
                    <a:pt x="1119886" y="1975548"/>
                  </a:moveTo>
                  <a:lnTo>
                    <a:pt x="25400" y="881468"/>
                  </a:lnTo>
                  <a:lnTo>
                    <a:pt x="0" y="889101"/>
                  </a:lnTo>
                  <a:lnTo>
                    <a:pt x="0" y="910094"/>
                  </a:lnTo>
                  <a:lnTo>
                    <a:pt x="1065847" y="1975548"/>
                  </a:lnTo>
                  <a:lnTo>
                    <a:pt x="1119886" y="1975548"/>
                  </a:lnTo>
                  <a:close/>
                </a:path>
                <a:path w="1849120" h="1976120">
                  <a:moveTo>
                    <a:pt x="1146937" y="1514754"/>
                  </a:moveTo>
                  <a:lnTo>
                    <a:pt x="1134567" y="1474139"/>
                  </a:lnTo>
                  <a:lnTo>
                    <a:pt x="1120343" y="1434147"/>
                  </a:lnTo>
                  <a:lnTo>
                    <a:pt x="594067" y="908075"/>
                  </a:lnTo>
                  <a:lnTo>
                    <a:pt x="554062" y="893851"/>
                  </a:lnTo>
                  <a:lnTo>
                    <a:pt x="513422" y="881468"/>
                  </a:lnTo>
                  <a:lnTo>
                    <a:pt x="1146937" y="1514754"/>
                  </a:lnTo>
                  <a:close/>
                </a:path>
                <a:path w="1849120" h="1976120">
                  <a:moveTo>
                    <a:pt x="1166888" y="1915350"/>
                  </a:moveTo>
                  <a:lnTo>
                    <a:pt x="113525" y="861529"/>
                  </a:lnTo>
                  <a:lnTo>
                    <a:pt x="91071" y="865797"/>
                  </a:lnTo>
                  <a:lnTo>
                    <a:pt x="68618" y="870673"/>
                  </a:lnTo>
                  <a:lnTo>
                    <a:pt x="1157757" y="1960232"/>
                  </a:lnTo>
                  <a:lnTo>
                    <a:pt x="1164882" y="1926564"/>
                  </a:lnTo>
                  <a:lnTo>
                    <a:pt x="1166888" y="1915350"/>
                  </a:lnTo>
                  <a:close/>
                </a:path>
                <a:path w="1849120" h="1976120">
                  <a:moveTo>
                    <a:pt x="1173543" y="1650238"/>
                  </a:moveTo>
                  <a:lnTo>
                    <a:pt x="1166533" y="1601965"/>
                  </a:lnTo>
                  <a:lnTo>
                    <a:pt x="441921" y="864857"/>
                  </a:lnTo>
                  <a:lnTo>
                    <a:pt x="393992" y="856919"/>
                  </a:lnTo>
                  <a:lnTo>
                    <a:pt x="377901" y="854887"/>
                  </a:lnTo>
                  <a:lnTo>
                    <a:pt x="1173543" y="1650238"/>
                  </a:lnTo>
                  <a:close/>
                </a:path>
                <a:path w="1849120" h="1976120">
                  <a:moveTo>
                    <a:pt x="1177709" y="1817281"/>
                  </a:moveTo>
                  <a:lnTo>
                    <a:pt x="210794" y="849896"/>
                  </a:lnTo>
                  <a:lnTo>
                    <a:pt x="185851" y="851674"/>
                  </a:lnTo>
                  <a:lnTo>
                    <a:pt x="160921" y="854062"/>
                  </a:lnTo>
                  <a:lnTo>
                    <a:pt x="1173543" y="1867154"/>
                  </a:lnTo>
                  <a:lnTo>
                    <a:pt x="1175943" y="1842211"/>
                  </a:lnTo>
                  <a:lnTo>
                    <a:pt x="1177709" y="1817281"/>
                  </a:lnTo>
                  <a:close/>
                </a:path>
                <a:path w="1849120" h="1976120">
                  <a:moveTo>
                    <a:pt x="1180198" y="1764919"/>
                  </a:moveTo>
                  <a:lnTo>
                    <a:pt x="1179499" y="1723085"/>
                  </a:lnTo>
                  <a:lnTo>
                    <a:pt x="318871" y="849896"/>
                  </a:lnTo>
                  <a:lnTo>
                    <a:pt x="277025" y="848372"/>
                  </a:lnTo>
                  <a:lnTo>
                    <a:pt x="263169" y="848233"/>
                  </a:lnTo>
                  <a:lnTo>
                    <a:pt x="1180198" y="1764919"/>
                  </a:lnTo>
                  <a:close/>
                </a:path>
                <a:path w="1849120" h="1976120">
                  <a:moveTo>
                    <a:pt x="1292987" y="907986"/>
                  </a:moveTo>
                  <a:lnTo>
                    <a:pt x="1088809" y="783361"/>
                  </a:lnTo>
                  <a:lnTo>
                    <a:pt x="1276731" y="615442"/>
                  </a:lnTo>
                  <a:lnTo>
                    <a:pt x="1087805" y="503047"/>
                  </a:lnTo>
                  <a:lnTo>
                    <a:pt x="1275715" y="368300"/>
                  </a:lnTo>
                  <a:lnTo>
                    <a:pt x="1078166" y="230378"/>
                  </a:lnTo>
                  <a:lnTo>
                    <a:pt x="1252918" y="97155"/>
                  </a:lnTo>
                  <a:lnTo>
                    <a:pt x="1179474" y="0"/>
                  </a:lnTo>
                  <a:lnTo>
                    <a:pt x="871524" y="234442"/>
                  </a:lnTo>
                  <a:lnTo>
                    <a:pt x="1065009" y="369824"/>
                  </a:lnTo>
                  <a:lnTo>
                    <a:pt x="865441" y="513207"/>
                  </a:lnTo>
                  <a:lnTo>
                    <a:pt x="1071587" y="635381"/>
                  </a:lnTo>
                  <a:lnTo>
                    <a:pt x="884694" y="802170"/>
                  </a:lnTo>
                  <a:lnTo>
                    <a:pt x="1230122" y="1012266"/>
                  </a:lnTo>
                  <a:lnTo>
                    <a:pt x="1292987" y="907986"/>
                  </a:lnTo>
                  <a:close/>
                </a:path>
                <a:path w="1849120" h="1976120">
                  <a:moveTo>
                    <a:pt x="1848612" y="1445272"/>
                  </a:moveTo>
                  <a:lnTo>
                    <a:pt x="1573911" y="1603857"/>
                  </a:lnTo>
                  <a:lnTo>
                    <a:pt x="1848612" y="1762429"/>
                  </a:lnTo>
                  <a:lnTo>
                    <a:pt x="1848612" y="1445272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7480280" y="2189479"/>
            <a:ext cx="429259" cy="428625"/>
            <a:chOff x="17480280" y="2189479"/>
            <a:chExt cx="429259" cy="428625"/>
          </a:xfrm>
        </p:grpSpPr>
        <p:sp>
          <p:nvSpPr>
            <p:cNvPr id="20" name="object 20"/>
            <p:cNvSpPr/>
            <p:nvPr/>
          </p:nvSpPr>
          <p:spPr>
            <a:xfrm>
              <a:off x="17480280" y="2189479"/>
              <a:ext cx="429259" cy="405765"/>
            </a:xfrm>
            <a:custGeom>
              <a:avLst/>
              <a:gdLst/>
              <a:ahLst/>
              <a:cxnLst/>
              <a:rect l="l" t="t" r="r" b="b"/>
              <a:pathLst>
                <a:path w="429259" h="405764">
                  <a:moveTo>
                    <a:pt x="214629" y="0"/>
                  </a:moveTo>
                  <a:lnTo>
                    <a:pt x="165480" y="5715"/>
                  </a:lnTo>
                  <a:lnTo>
                    <a:pt x="120396" y="21844"/>
                  </a:lnTo>
                  <a:lnTo>
                    <a:pt x="80517" y="47244"/>
                  </a:lnTo>
                  <a:lnTo>
                    <a:pt x="47243" y="80391"/>
                  </a:lnTo>
                  <a:lnTo>
                    <a:pt x="21843" y="120269"/>
                  </a:lnTo>
                  <a:lnTo>
                    <a:pt x="5714" y="165353"/>
                  </a:lnTo>
                  <a:lnTo>
                    <a:pt x="0" y="214375"/>
                  </a:lnTo>
                  <a:lnTo>
                    <a:pt x="5714" y="263525"/>
                  </a:lnTo>
                  <a:lnTo>
                    <a:pt x="21843" y="308610"/>
                  </a:lnTo>
                  <a:lnTo>
                    <a:pt x="47243" y="348488"/>
                  </a:lnTo>
                  <a:lnTo>
                    <a:pt x="80517" y="381635"/>
                  </a:lnTo>
                  <a:lnTo>
                    <a:pt x="118363" y="405765"/>
                  </a:lnTo>
                  <a:lnTo>
                    <a:pt x="118363" y="214375"/>
                  </a:lnTo>
                  <a:lnTo>
                    <a:pt x="125983" y="176911"/>
                  </a:lnTo>
                  <a:lnTo>
                    <a:pt x="146684" y="146303"/>
                  </a:lnTo>
                  <a:lnTo>
                    <a:pt x="177291" y="125602"/>
                  </a:lnTo>
                  <a:lnTo>
                    <a:pt x="214629" y="117983"/>
                  </a:lnTo>
                  <a:lnTo>
                    <a:pt x="251967" y="125602"/>
                  </a:lnTo>
                  <a:lnTo>
                    <a:pt x="282701" y="146303"/>
                  </a:lnTo>
                  <a:lnTo>
                    <a:pt x="303402" y="176911"/>
                  </a:lnTo>
                  <a:lnTo>
                    <a:pt x="311023" y="214375"/>
                  </a:lnTo>
                  <a:lnTo>
                    <a:pt x="311023" y="405511"/>
                  </a:lnTo>
                  <a:lnTo>
                    <a:pt x="348487" y="381508"/>
                  </a:lnTo>
                  <a:lnTo>
                    <a:pt x="381761" y="348361"/>
                  </a:lnTo>
                  <a:lnTo>
                    <a:pt x="407161" y="308610"/>
                  </a:lnTo>
                  <a:lnTo>
                    <a:pt x="423290" y="263398"/>
                  </a:lnTo>
                  <a:lnTo>
                    <a:pt x="429005" y="214375"/>
                  </a:lnTo>
                  <a:lnTo>
                    <a:pt x="423290" y="165353"/>
                  </a:lnTo>
                  <a:lnTo>
                    <a:pt x="407161" y="120269"/>
                  </a:lnTo>
                  <a:lnTo>
                    <a:pt x="381761" y="80391"/>
                  </a:lnTo>
                  <a:lnTo>
                    <a:pt x="348487" y="47244"/>
                  </a:lnTo>
                  <a:lnTo>
                    <a:pt x="308736" y="21844"/>
                  </a:lnTo>
                  <a:lnTo>
                    <a:pt x="263651" y="5715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98644" y="2403855"/>
              <a:ext cx="192659" cy="2142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5699739" y="866139"/>
            <a:ext cx="414020" cy="477520"/>
          </a:xfrm>
          <a:custGeom>
            <a:avLst/>
            <a:gdLst/>
            <a:ahLst/>
            <a:cxnLst/>
            <a:rect l="l" t="t" r="r" b="b"/>
            <a:pathLst>
              <a:path w="414019" h="477519">
                <a:moveTo>
                  <a:pt x="413511" y="0"/>
                </a:moveTo>
                <a:lnTo>
                  <a:pt x="0" y="238759"/>
                </a:lnTo>
                <a:lnTo>
                  <a:pt x="413511" y="477519"/>
                </a:lnTo>
                <a:lnTo>
                  <a:pt x="413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6327119" y="0"/>
            <a:ext cx="1960880" cy="2113280"/>
            <a:chOff x="16327119" y="0"/>
            <a:chExt cx="1960880" cy="2113280"/>
          </a:xfrm>
        </p:grpSpPr>
        <p:sp>
          <p:nvSpPr>
            <p:cNvPr id="24" name="object 24"/>
            <p:cNvSpPr/>
            <p:nvPr/>
          </p:nvSpPr>
          <p:spPr>
            <a:xfrm>
              <a:off x="16621759" y="508126"/>
              <a:ext cx="1158240" cy="1158240"/>
            </a:xfrm>
            <a:custGeom>
              <a:avLst/>
              <a:gdLst/>
              <a:ahLst/>
              <a:cxnLst/>
              <a:rect l="l" t="t" r="r" b="b"/>
              <a:pathLst>
                <a:path w="1158240" h="1158239">
                  <a:moveTo>
                    <a:pt x="593344" y="0"/>
                  </a:moveTo>
                  <a:lnTo>
                    <a:pt x="564896" y="0"/>
                  </a:lnTo>
                  <a:lnTo>
                    <a:pt x="522351" y="2667"/>
                  </a:lnTo>
                  <a:lnTo>
                    <a:pt x="480059" y="8381"/>
                  </a:lnTo>
                  <a:lnTo>
                    <a:pt x="438403" y="17272"/>
                  </a:lnTo>
                  <a:lnTo>
                    <a:pt x="397382" y="29082"/>
                  </a:lnTo>
                  <a:lnTo>
                    <a:pt x="357505" y="43942"/>
                  </a:lnTo>
                  <a:lnTo>
                    <a:pt x="318770" y="61722"/>
                  </a:lnTo>
                  <a:lnTo>
                    <a:pt x="281432" y="82296"/>
                  </a:lnTo>
                  <a:lnTo>
                    <a:pt x="245618" y="105537"/>
                  </a:lnTo>
                  <a:lnTo>
                    <a:pt x="211709" y="131318"/>
                  </a:lnTo>
                  <a:lnTo>
                    <a:pt x="179832" y="159512"/>
                  </a:lnTo>
                  <a:lnTo>
                    <a:pt x="149986" y="190119"/>
                  </a:lnTo>
                  <a:lnTo>
                    <a:pt x="122555" y="222757"/>
                  </a:lnTo>
                  <a:lnTo>
                    <a:pt x="97536" y="257301"/>
                  </a:lnTo>
                  <a:lnTo>
                    <a:pt x="75184" y="293497"/>
                  </a:lnTo>
                  <a:lnTo>
                    <a:pt x="55626" y="331343"/>
                  </a:lnTo>
                  <a:lnTo>
                    <a:pt x="38861" y="370586"/>
                  </a:lnTo>
                  <a:lnTo>
                    <a:pt x="24892" y="410845"/>
                  </a:lnTo>
                  <a:lnTo>
                    <a:pt x="14097" y="452120"/>
                  </a:lnTo>
                  <a:lnTo>
                    <a:pt x="6223" y="494029"/>
                  </a:lnTo>
                  <a:lnTo>
                    <a:pt x="1524" y="536321"/>
                  </a:lnTo>
                  <a:lnTo>
                    <a:pt x="0" y="578993"/>
                  </a:lnTo>
                  <a:lnTo>
                    <a:pt x="1524" y="621538"/>
                  </a:lnTo>
                  <a:lnTo>
                    <a:pt x="6223" y="663955"/>
                  </a:lnTo>
                  <a:lnTo>
                    <a:pt x="14097" y="705866"/>
                  </a:lnTo>
                  <a:lnTo>
                    <a:pt x="24892" y="747014"/>
                  </a:lnTo>
                  <a:lnTo>
                    <a:pt x="38861" y="787400"/>
                  </a:lnTo>
                  <a:lnTo>
                    <a:pt x="55626" y="826516"/>
                  </a:lnTo>
                  <a:lnTo>
                    <a:pt x="75184" y="864362"/>
                  </a:lnTo>
                  <a:lnTo>
                    <a:pt x="97536" y="900683"/>
                  </a:lnTo>
                  <a:lnTo>
                    <a:pt x="122555" y="935227"/>
                  </a:lnTo>
                  <a:lnTo>
                    <a:pt x="149986" y="967867"/>
                  </a:lnTo>
                  <a:lnTo>
                    <a:pt x="179832" y="998347"/>
                  </a:lnTo>
                  <a:lnTo>
                    <a:pt x="211709" y="1026668"/>
                  </a:lnTo>
                  <a:lnTo>
                    <a:pt x="245618" y="1052449"/>
                  </a:lnTo>
                  <a:lnTo>
                    <a:pt x="281432" y="1075690"/>
                  </a:lnTo>
                  <a:lnTo>
                    <a:pt x="318770" y="1096264"/>
                  </a:lnTo>
                  <a:lnTo>
                    <a:pt x="357505" y="1114044"/>
                  </a:lnTo>
                  <a:lnTo>
                    <a:pt x="397382" y="1128902"/>
                  </a:lnTo>
                  <a:lnTo>
                    <a:pt x="438403" y="1140714"/>
                  </a:lnTo>
                  <a:lnTo>
                    <a:pt x="480059" y="1149603"/>
                  </a:lnTo>
                  <a:lnTo>
                    <a:pt x="522351" y="1155319"/>
                  </a:lnTo>
                  <a:lnTo>
                    <a:pt x="564896" y="1157858"/>
                  </a:lnTo>
                  <a:lnTo>
                    <a:pt x="579120" y="1158113"/>
                  </a:lnTo>
                  <a:lnTo>
                    <a:pt x="621665" y="1156462"/>
                  </a:lnTo>
                  <a:lnTo>
                    <a:pt x="664082" y="1151763"/>
                  </a:lnTo>
                  <a:lnTo>
                    <a:pt x="705993" y="1144016"/>
                  </a:lnTo>
                  <a:lnTo>
                    <a:pt x="747141" y="1133094"/>
                  </a:lnTo>
                  <a:lnTo>
                    <a:pt x="787526" y="1119251"/>
                  </a:lnTo>
                  <a:lnTo>
                    <a:pt x="826643" y="1102487"/>
                  </a:lnTo>
                  <a:lnTo>
                    <a:pt x="864488" y="1082802"/>
                  </a:lnTo>
                  <a:lnTo>
                    <a:pt x="900811" y="1060450"/>
                  </a:lnTo>
                  <a:lnTo>
                    <a:pt x="935355" y="1035557"/>
                  </a:lnTo>
                  <a:lnTo>
                    <a:pt x="967994" y="1007999"/>
                  </a:lnTo>
                  <a:lnTo>
                    <a:pt x="998474" y="978280"/>
                  </a:lnTo>
                  <a:lnTo>
                    <a:pt x="1026795" y="946403"/>
                  </a:lnTo>
                  <a:lnTo>
                    <a:pt x="1052576" y="912368"/>
                  </a:lnTo>
                  <a:lnTo>
                    <a:pt x="1075817" y="876680"/>
                  </a:lnTo>
                  <a:lnTo>
                    <a:pt x="1096391" y="839343"/>
                  </a:lnTo>
                  <a:lnTo>
                    <a:pt x="1114171" y="800607"/>
                  </a:lnTo>
                  <a:lnTo>
                    <a:pt x="1129030" y="760602"/>
                  </a:lnTo>
                  <a:lnTo>
                    <a:pt x="1140841" y="719708"/>
                  </a:lnTo>
                  <a:lnTo>
                    <a:pt x="1149730" y="677926"/>
                  </a:lnTo>
                  <a:lnTo>
                    <a:pt x="1155446" y="635762"/>
                  </a:lnTo>
                  <a:lnTo>
                    <a:pt x="1157986" y="593217"/>
                  </a:lnTo>
                  <a:lnTo>
                    <a:pt x="1158240" y="578993"/>
                  </a:lnTo>
                  <a:lnTo>
                    <a:pt x="1156588" y="536321"/>
                  </a:lnTo>
                  <a:lnTo>
                    <a:pt x="1151890" y="494029"/>
                  </a:lnTo>
                  <a:lnTo>
                    <a:pt x="1144143" y="452120"/>
                  </a:lnTo>
                  <a:lnTo>
                    <a:pt x="1133221" y="410845"/>
                  </a:lnTo>
                  <a:lnTo>
                    <a:pt x="1119378" y="370586"/>
                  </a:lnTo>
                  <a:lnTo>
                    <a:pt x="1102613" y="331343"/>
                  </a:lnTo>
                  <a:lnTo>
                    <a:pt x="1082928" y="293497"/>
                  </a:lnTo>
                  <a:lnTo>
                    <a:pt x="1060577" y="257301"/>
                  </a:lnTo>
                  <a:lnTo>
                    <a:pt x="1035684" y="222757"/>
                  </a:lnTo>
                  <a:lnTo>
                    <a:pt x="1008126" y="190119"/>
                  </a:lnTo>
                  <a:lnTo>
                    <a:pt x="978407" y="159512"/>
                  </a:lnTo>
                  <a:lnTo>
                    <a:pt x="946530" y="131318"/>
                  </a:lnTo>
                  <a:lnTo>
                    <a:pt x="912495" y="105537"/>
                  </a:lnTo>
                  <a:lnTo>
                    <a:pt x="876807" y="82296"/>
                  </a:lnTo>
                  <a:lnTo>
                    <a:pt x="839470" y="61722"/>
                  </a:lnTo>
                  <a:lnTo>
                    <a:pt x="800734" y="43942"/>
                  </a:lnTo>
                  <a:lnTo>
                    <a:pt x="760730" y="29082"/>
                  </a:lnTo>
                  <a:lnTo>
                    <a:pt x="719836" y="17272"/>
                  </a:lnTo>
                  <a:lnTo>
                    <a:pt x="678053" y="8381"/>
                  </a:lnTo>
                  <a:lnTo>
                    <a:pt x="635888" y="2667"/>
                  </a:lnTo>
                  <a:lnTo>
                    <a:pt x="593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327120" y="0"/>
              <a:ext cx="1960880" cy="2113280"/>
            </a:xfrm>
            <a:custGeom>
              <a:avLst/>
              <a:gdLst/>
              <a:ahLst/>
              <a:cxnLst/>
              <a:rect l="l" t="t" r="r" b="b"/>
              <a:pathLst>
                <a:path w="1960880" h="2113280">
                  <a:moveTo>
                    <a:pt x="274574" y="508762"/>
                  </a:moveTo>
                  <a:lnTo>
                    <a:pt x="0" y="350139"/>
                  </a:lnTo>
                  <a:lnTo>
                    <a:pt x="0" y="667385"/>
                  </a:lnTo>
                  <a:lnTo>
                    <a:pt x="274574" y="508762"/>
                  </a:lnTo>
                  <a:close/>
                </a:path>
                <a:path w="1960880" h="2113280">
                  <a:moveTo>
                    <a:pt x="982599" y="1599692"/>
                  </a:moveTo>
                  <a:lnTo>
                    <a:pt x="776478" y="1477518"/>
                  </a:lnTo>
                  <a:lnTo>
                    <a:pt x="963295" y="1310640"/>
                  </a:lnTo>
                  <a:lnTo>
                    <a:pt x="618109" y="1100455"/>
                  </a:lnTo>
                  <a:lnTo>
                    <a:pt x="555371" y="1204722"/>
                  </a:lnTo>
                  <a:lnTo>
                    <a:pt x="759333" y="1329436"/>
                  </a:lnTo>
                  <a:lnTo>
                    <a:pt x="571500" y="1497330"/>
                  </a:lnTo>
                  <a:lnTo>
                    <a:pt x="760349" y="1609852"/>
                  </a:lnTo>
                  <a:lnTo>
                    <a:pt x="572516" y="1744599"/>
                  </a:lnTo>
                  <a:lnTo>
                    <a:pt x="770001" y="1882521"/>
                  </a:lnTo>
                  <a:lnTo>
                    <a:pt x="595376" y="2015871"/>
                  </a:lnTo>
                  <a:lnTo>
                    <a:pt x="668782" y="2113026"/>
                  </a:lnTo>
                  <a:lnTo>
                    <a:pt x="976503" y="1878457"/>
                  </a:lnTo>
                  <a:lnTo>
                    <a:pt x="783082" y="1743075"/>
                  </a:lnTo>
                  <a:lnTo>
                    <a:pt x="982599" y="1599692"/>
                  </a:lnTo>
                  <a:close/>
                </a:path>
                <a:path w="1960880" h="2113280">
                  <a:moveTo>
                    <a:pt x="1155700" y="1159764"/>
                  </a:moveTo>
                  <a:lnTo>
                    <a:pt x="772668" y="776605"/>
                  </a:lnTo>
                  <a:lnTo>
                    <a:pt x="797687" y="820801"/>
                  </a:lnTo>
                  <a:lnTo>
                    <a:pt x="825119" y="863854"/>
                  </a:lnTo>
                  <a:lnTo>
                    <a:pt x="855345" y="905637"/>
                  </a:lnTo>
                  <a:lnTo>
                    <a:pt x="888238" y="946150"/>
                  </a:lnTo>
                  <a:lnTo>
                    <a:pt x="986282" y="1044321"/>
                  </a:lnTo>
                  <a:lnTo>
                    <a:pt x="1026668" y="1077214"/>
                  </a:lnTo>
                  <a:lnTo>
                    <a:pt x="1068451" y="1107313"/>
                  </a:lnTo>
                  <a:lnTo>
                    <a:pt x="1111504" y="1134872"/>
                  </a:lnTo>
                  <a:lnTo>
                    <a:pt x="1155700" y="1159764"/>
                  </a:lnTo>
                  <a:close/>
                </a:path>
                <a:path w="1960880" h="2113280">
                  <a:moveTo>
                    <a:pt x="1334389" y="1231265"/>
                  </a:moveTo>
                  <a:lnTo>
                    <a:pt x="701294" y="597789"/>
                  </a:lnTo>
                  <a:lnTo>
                    <a:pt x="707136" y="618236"/>
                  </a:lnTo>
                  <a:lnTo>
                    <a:pt x="713613" y="638429"/>
                  </a:lnTo>
                  <a:lnTo>
                    <a:pt x="727837" y="678434"/>
                  </a:lnTo>
                  <a:lnTo>
                    <a:pt x="1253744" y="1204722"/>
                  </a:lnTo>
                  <a:lnTo>
                    <a:pt x="1293749" y="1218946"/>
                  </a:lnTo>
                  <a:lnTo>
                    <a:pt x="1334389" y="1231265"/>
                  </a:lnTo>
                  <a:close/>
                </a:path>
                <a:path w="1960880" h="2113280">
                  <a:moveTo>
                    <a:pt x="1469771" y="1257935"/>
                  </a:moveTo>
                  <a:lnTo>
                    <a:pt x="674624" y="462280"/>
                  </a:lnTo>
                  <a:lnTo>
                    <a:pt x="676656" y="478536"/>
                  </a:lnTo>
                  <a:lnTo>
                    <a:pt x="679069" y="494665"/>
                  </a:lnTo>
                  <a:lnTo>
                    <a:pt x="1405763" y="1247902"/>
                  </a:lnTo>
                  <a:lnTo>
                    <a:pt x="1453642" y="1255903"/>
                  </a:lnTo>
                  <a:lnTo>
                    <a:pt x="1469771" y="1257935"/>
                  </a:lnTo>
                  <a:close/>
                </a:path>
                <a:path w="1960880" h="2113280">
                  <a:moveTo>
                    <a:pt x="1584452" y="1264539"/>
                  </a:moveTo>
                  <a:lnTo>
                    <a:pt x="668020" y="347599"/>
                  </a:lnTo>
                  <a:lnTo>
                    <a:pt x="668274" y="375412"/>
                  </a:lnTo>
                  <a:lnTo>
                    <a:pt x="1528699" y="1262888"/>
                  </a:lnTo>
                  <a:lnTo>
                    <a:pt x="1570609" y="1264412"/>
                  </a:lnTo>
                  <a:lnTo>
                    <a:pt x="1584452" y="1264539"/>
                  </a:lnTo>
                  <a:close/>
                </a:path>
                <a:path w="1960880" h="2113280">
                  <a:moveTo>
                    <a:pt x="1686560" y="1258697"/>
                  </a:moveTo>
                  <a:lnTo>
                    <a:pt x="674624" y="245364"/>
                  </a:lnTo>
                  <a:lnTo>
                    <a:pt x="671322" y="282829"/>
                  </a:lnTo>
                  <a:lnTo>
                    <a:pt x="670560" y="295275"/>
                  </a:lnTo>
                  <a:lnTo>
                    <a:pt x="1636776" y="1262888"/>
                  </a:lnTo>
                  <a:lnTo>
                    <a:pt x="1661668" y="1261110"/>
                  </a:lnTo>
                  <a:lnTo>
                    <a:pt x="1686560" y="1258697"/>
                  </a:lnTo>
                  <a:close/>
                </a:path>
                <a:path w="1960880" h="2113280">
                  <a:moveTo>
                    <a:pt x="1778762" y="1242060"/>
                  </a:moveTo>
                  <a:lnTo>
                    <a:pt x="690499" y="152273"/>
                  </a:lnTo>
                  <a:lnTo>
                    <a:pt x="685546" y="174752"/>
                  </a:lnTo>
                  <a:lnTo>
                    <a:pt x="681355" y="197104"/>
                  </a:lnTo>
                  <a:lnTo>
                    <a:pt x="1733931" y="1251204"/>
                  </a:lnTo>
                  <a:lnTo>
                    <a:pt x="1745234" y="1249299"/>
                  </a:lnTo>
                  <a:lnTo>
                    <a:pt x="1778762" y="1242060"/>
                  </a:lnTo>
                  <a:close/>
                </a:path>
                <a:path w="1960880" h="2113280">
                  <a:moveTo>
                    <a:pt x="1863598" y="1218819"/>
                  </a:moveTo>
                  <a:lnTo>
                    <a:pt x="713740" y="68326"/>
                  </a:lnTo>
                  <a:lnTo>
                    <a:pt x="701294" y="109855"/>
                  </a:lnTo>
                  <a:lnTo>
                    <a:pt x="1822069" y="1231265"/>
                  </a:lnTo>
                  <a:lnTo>
                    <a:pt x="1863598" y="1218819"/>
                  </a:lnTo>
                  <a:close/>
                </a:path>
                <a:path w="1960880" h="2113280">
                  <a:moveTo>
                    <a:pt x="1941703" y="1188974"/>
                  </a:moveTo>
                  <a:lnTo>
                    <a:pt x="753491" y="0"/>
                  </a:lnTo>
                  <a:lnTo>
                    <a:pt x="738124" y="0"/>
                  </a:lnTo>
                  <a:lnTo>
                    <a:pt x="734568" y="8382"/>
                  </a:lnTo>
                  <a:lnTo>
                    <a:pt x="727075" y="27559"/>
                  </a:lnTo>
                  <a:lnTo>
                    <a:pt x="1903476" y="1204722"/>
                  </a:lnTo>
                  <a:lnTo>
                    <a:pt x="1922907" y="1197102"/>
                  </a:lnTo>
                  <a:lnTo>
                    <a:pt x="1941703" y="1188974"/>
                  </a:lnTo>
                  <a:close/>
                </a:path>
                <a:path w="1960880" h="2113280">
                  <a:moveTo>
                    <a:pt x="1960499" y="1099693"/>
                  </a:moveTo>
                  <a:lnTo>
                    <a:pt x="861441" y="0"/>
                  </a:lnTo>
                  <a:lnTo>
                    <a:pt x="807466" y="0"/>
                  </a:lnTo>
                  <a:lnTo>
                    <a:pt x="1960499" y="1153795"/>
                  </a:lnTo>
                  <a:lnTo>
                    <a:pt x="1960499" y="1099693"/>
                  </a:lnTo>
                  <a:close/>
                </a:path>
                <a:path w="1960880" h="2113280">
                  <a:moveTo>
                    <a:pt x="1960499" y="990854"/>
                  </a:moveTo>
                  <a:lnTo>
                    <a:pt x="970280" y="0"/>
                  </a:lnTo>
                  <a:lnTo>
                    <a:pt x="916305" y="0"/>
                  </a:lnTo>
                  <a:lnTo>
                    <a:pt x="1960499" y="1044829"/>
                  </a:lnTo>
                  <a:lnTo>
                    <a:pt x="1960499" y="990854"/>
                  </a:lnTo>
                  <a:close/>
                </a:path>
                <a:path w="1960880" h="2113280">
                  <a:moveTo>
                    <a:pt x="1960499" y="883412"/>
                  </a:moveTo>
                  <a:lnTo>
                    <a:pt x="1078230" y="0"/>
                  </a:lnTo>
                  <a:lnTo>
                    <a:pt x="1024128" y="0"/>
                  </a:lnTo>
                  <a:lnTo>
                    <a:pt x="1960499" y="937514"/>
                  </a:lnTo>
                  <a:lnTo>
                    <a:pt x="1960499" y="883412"/>
                  </a:lnTo>
                  <a:close/>
                </a:path>
                <a:path w="1960880" h="2113280">
                  <a:moveTo>
                    <a:pt x="1960499" y="774700"/>
                  </a:moveTo>
                  <a:lnTo>
                    <a:pt x="1186307" y="0"/>
                  </a:lnTo>
                  <a:lnTo>
                    <a:pt x="1132332" y="0"/>
                  </a:lnTo>
                  <a:lnTo>
                    <a:pt x="1960499" y="828675"/>
                  </a:lnTo>
                  <a:lnTo>
                    <a:pt x="1960499" y="774700"/>
                  </a:lnTo>
                  <a:close/>
                </a:path>
                <a:path w="1960880" h="2113280">
                  <a:moveTo>
                    <a:pt x="1960499" y="666623"/>
                  </a:moveTo>
                  <a:lnTo>
                    <a:pt x="1294384" y="0"/>
                  </a:lnTo>
                  <a:lnTo>
                    <a:pt x="1240282" y="0"/>
                  </a:lnTo>
                  <a:lnTo>
                    <a:pt x="1960499" y="720725"/>
                  </a:lnTo>
                  <a:lnTo>
                    <a:pt x="1960499" y="666623"/>
                  </a:lnTo>
                  <a:close/>
                </a:path>
                <a:path w="1960880" h="2113280">
                  <a:moveTo>
                    <a:pt x="1960499" y="559435"/>
                  </a:moveTo>
                  <a:lnTo>
                    <a:pt x="1401445" y="0"/>
                  </a:lnTo>
                  <a:lnTo>
                    <a:pt x="1347470" y="0"/>
                  </a:lnTo>
                  <a:lnTo>
                    <a:pt x="1960499" y="613410"/>
                  </a:lnTo>
                  <a:lnTo>
                    <a:pt x="1960499" y="559435"/>
                  </a:lnTo>
                  <a:close/>
                </a:path>
                <a:path w="1960880" h="2113280">
                  <a:moveTo>
                    <a:pt x="1960499" y="450469"/>
                  </a:moveTo>
                  <a:lnTo>
                    <a:pt x="1510284" y="0"/>
                  </a:lnTo>
                  <a:lnTo>
                    <a:pt x="1456309" y="0"/>
                  </a:lnTo>
                  <a:lnTo>
                    <a:pt x="1960499" y="504571"/>
                  </a:lnTo>
                  <a:lnTo>
                    <a:pt x="1960499" y="450469"/>
                  </a:lnTo>
                  <a:close/>
                </a:path>
                <a:path w="1960880" h="2113280">
                  <a:moveTo>
                    <a:pt x="1960499" y="342392"/>
                  </a:moveTo>
                  <a:lnTo>
                    <a:pt x="1618361" y="0"/>
                  </a:lnTo>
                  <a:lnTo>
                    <a:pt x="1564386" y="0"/>
                  </a:lnTo>
                  <a:lnTo>
                    <a:pt x="1960499" y="396494"/>
                  </a:lnTo>
                  <a:lnTo>
                    <a:pt x="1960499" y="342392"/>
                  </a:lnTo>
                  <a:close/>
                </a:path>
                <a:path w="1960880" h="2113280">
                  <a:moveTo>
                    <a:pt x="1960499" y="234315"/>
                  </a:moveTo>
                  <a:lnTo>
                    <a:pt x="1726311" y="0"/>
                  </a:lnTo>
                  <a:lnTo>
                    <a:pt x="1672336" y="0"/>
                  </a:lnTo>
                  <a:lnTo>
                    <a:pt x="1960499" y="288417"/>
                  </a:lnTo>
                  <a:lnTo>
                    <a:pt x="1960499" y="234315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07532" y="0"/>
              <a:ext cx="180086" cy="1803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4500" y="1028700"/>
            <a:ext cx="1611376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2719" y="833119"/>
            <a:ext cx="335280" cy="675640"/>
          </a:xfrm>
          <a:custGeom>
            <a:avLst/>
            <a:gdLst/>
            <a:ahLst/>
            <a:cxnLst/>
            <a:rect l="l" t="t" r="r" b="b"/>
            <a:pathLst>
              <a:path w="335280" h="675640">
                <a:moveTo>
                  <a:pt x="335280" y="0"/>
                </a:moveTo>
                <a:lnTo>
                  <a:pt x="291846" y="2921"/>
                </a:lnTo>
                <a:lnTo>
                  <a:pt x="248031" y="11937"/>
                </a:lnTo>
                <a:lnTo>
                  <a:pt x="206375" y="26415"/>
                </a:lnTo>
                <a:lnTo>
                  <a:pt x="167386" y="46100"/>
                </a:lnTo>
                <a:lnTo>
                  <a:pt x="131445" y="70357"/>
                </a:lnTo>
                <a:lnTo>
                  <a:pt x="99060" y="98932"/>
                </a:lnTo>
                <a:lnTo>
                  <a:pt x="70485" y="131318"/>
                </a:lnTo>
                <a:lnTo>
                  <a:pt x="46228" y="167258"/>
                </a:lnTo>
                <a:lnTo>
                  <a:pt x="26543" y="206248"/>
                </a:lnTo>
                <a:lnTo>
                  <a:pt x="12065" y="247776"/>
                </a:lnTo>
                <a:lnTo>
                  <a:pt x="3048" y="291719"/>
                </a:lnTo>
                <a:lnTo>
                  <a:pt x="0" y="337311"/>
                </a:lnTo>
                <a:lnTo>
                  <a:pt x="3048" y="383158"/>
                </a:lnTo>
                <a:lnTo>
                  <a:pt x="12065" y="427100"/>
                </a:lnTo>
                <a:lnTo>
                  <a:pt x="26543" y="468756"/>
                </a:lnTo>
                <a:lnTo>
                  <a:pt x="46228" y="507746"/>
                </a:lnTo>
                <a:lnTo>
                  <a:pt x="70485" y="543686"/>
                </a:lnTo>
                <a:lnTo>
                  <a:pt x="99060" y="576199"/>
                </a:lnTo>
                <a:lnTo>
                  <a:pt x="131445" y="604774"/>
                </a:lnTo>
                <a:lnTo>
                  <a:pt x="167386" y="629157"/>
                </a:lnTo>
                <a:lnTo>
                  <a:pt x="206375" y="648715"/>
                </a:lnTo>
                <a:lnTo>
                  <a:pt x="248031" y="663321"/>
                </a:lnTo>
                <a:lnTo>
                  <a:pt x="291846" y="672210"/>
                </a:lnTo>
                <a:lnTo>
                  <a:pt x="335280" y="675258"/>
                </a:lnTo>
                <a:lnTo>
                  <a:pt x="335280" y="488696"/>
                </a:lnTo>
                <a:lnTo>
                  <a:pt x="289687" y="481202"/>
                </a:lnTo>
                <a:lnTo>
                  <a:pt x="248158" y="459612"/>
                </a:lnTo>
                <a:lnTo>
                  <a:pt x="215265" y="426720"/>
                </a:lnTo>
                <a:lnTo>
                  <a:pt x="193548" y="385190"/>
                </a:lnTo>
                <a:lnTo>
                  <a:pt x="185801" y="337311"/>
                </a:lnTo>
                <a:lnTo>
                  <a:pt x="193548" y="289559"/>
                </a:lnTo>
                <a:lnTo>
                  <a:pt x="215265" y="247903"/>
                </a:lnTo>
                <a:lnTo>
                  <a:pt x="248158" y="215010"/>
                </a:lnTo>
                <a:lnTo>
                  <a:pt x="289687" y="193421"/>
                </a:lnTo>
                <a:lnTo>
                  <a:pt x="335280" y="186054"/>
                </a:lnTo>
                <a:lnTo>
                  <a:pt x="335280" y="0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14400" y="0"/>
            <a:ext cx="2877820" cy="2275205"/>
          </a:xfrm>
          <a:custGeom>
            <a:avLst/>
            <a:gdLst/>
            <a:ahLst/>
            <a:cxnLst/>
            <a:rect l="l" t="t" r="r" b="b"/>
            <a:pathLst>
              <a:path w="2877819" h="2275205">
                <a:moveTo>
                  <a:pt x="380746" y="0"/>
                </a:moveTo>
                <a:lnTo>
                  <a:pt x="295529" y="0"/>
                </a:lnTo>
                <a:lnTo>
                  <a:pt x="215011" y="80518"/>
                </a:lnTo>
                <a:lnTo>
                  <a:pt x="188468" y="124333"/>
                </a:lnTo>
                <a:lnTo>
                  <a:pt x="163830" y="168910"/>
                </a:lnTo>
                <a:lnTo>
                  <a:pt x="141224" y="214122"/>
                </a:lnTo>
                <a:lnTo>
                  <a:pt x="120650" y="260096"/>
                </a:lnTo>
                <a:lnTo>
                  <a:pt x="380746" y="0"/>
                </a:lnTo>
                <a:close/>
              </a:path>
              <a:path w="2877819" h="2275205">
                <a:moveTo>
                  <a:pt x="550545" y="0"/>
                </a:moveTo>
                <a:lnTo>
                  <a:pt x="465201" y="0"/>
                </a:lnTo>
                <a:lnTo>
                  <a:pt x="68199" y="396367"/>
                </a:lnTo>
                <a:lnTo>
                  <a:pt x="50800" y="454787"/>
                </a:lnTo>
                <a:lnTo>
                  <a:pt x="35433" y="514223"/>
                </a:lnTo>
                <a:lnTo>
                  <a:pt x="550545" y="0"/>
                </a:lnTo>
                <a:close/>
              </a:path>
              <a:path w="2877819" h="2275205">
                <a:moveTo>
                  <a:pt x="721614" y="0"/>
                </a:moveTo>
                <a:lnTo>
                  <a:pt x="636397" y="0"/>
                </a:lnTo>
                <a:lnTo>
                  <a:pt x="17018" y="619125"/>
                </a:lnTo>
                <a:lnTo>
                  <a:pt x="10160" y="667512"/>
                </a:lnTo>
                <a:lnTo>
                  <a:pt x="5207" y="716026"/>
                </a:lnTo>
                <a:lnTo>
                  <a:pt x="721614" y="0"/>
                </a:lnTo>
                <a:close/>
              </a:path>
              <a:path w="2877819" h="2275205">
                <a:moveTo>
                  <a:pt x="892556" y="0"/>
                </a:moveTo>
                <a:lnTo>
                  <a:pt x="806831" y="0"/>
                </a:lnTo>
                <a:lnTo>
                  <a:pt x="0" y="806450"/>
                </a:lnTo>
                <a:lnTo>
                  <a:pt x="0" y="830072"/>
                </a:lnTo>
                <a:lnTo>
                  <a:pt x="508" y="870204"/>
                </a:lnTo>
                <a:lnTo>
                  <a:pt x="1270" y="891667"/>
                </a:lnTo>
                <a:lnTo>
                  <a:pt x="892556" y="0"/>
                </a:lnTo>
                <a:close/>
              </a:path>
              <a:path w="2877819" h="2275205">
                <a:moveTo>
                  <a:pt x="1063752" y="0"/>
                </a:moveTo>
                <a:lnTo>
                  <a:pt x="978535" y="0"/>
                </a:lnTo>
                <a:lnTo>
                  <a:pt x="6604" y="971550"/>
                </a:lnTo>
                <a:lnTo>
                  <a:pt x="8509" y="990473"/>
                </a:lnTo>
                <a:lnTo>
                  <a:pt x="12954" y="1028700"/>
                </a:lnTo>
                <a:lnTo>
                  <a:pt x="15748" y="1047496"/>
                </a:lnTo>
                <a:lnTo>
                  <a:pt x="1063752" y="0"/>
                </a:lnTo>
                <a:close/>
              </a:path>
              <a:path w="2877819" h="2275205">
                <a:moveTo>
                  <a:pt x="1232789" y="0"/>
                </a:moveTo>
                <a:lnTo>
                  <a:pt x="1147572" y="0"/>
                </a:lnTo>
                <a:lnTo>
                  <a:pt x="27559" y="1119632"/>
                </a:lnTo>
                <a:lnTo>
                  <a:pt x="43307" y="1188974"/>
                </a:lnTo>
                <a:lnTo>
                  <a:pt x="1232789" y="0"/>
                </a:lnTo>
                <a:close/>
              </a:path>
              <a:path w="2877819" h="2275205">
                <a:moveTo>
                  <a:pt x="1404493" y="0"/>
                </a:moveTo>
                <a:lnTo>
                  <a:pt x="1319276" y="0"/>
                </a:lnTo>
                <a:lnTo>
                  <a:pt x="62865" y="1255903"/>
                </a:lnTo>
                <a:lnTo>
                  <a:pt x="78232" y="1304163"/>
                </a:lnTo>
                <a:lnTo>
                  <a:pt x="83947" y="1320038"/>
                </a:lnTo>
                <a:lnTo>
                  <a:pt x="1404493" y="0"/>
                </a:lnTo>
                <a:close/>
              </a:path>
              <a:path w="2877819" h="2275205">
                <a:moveTo>
                  <a:pt x="1574927" y="0"/>
                </a:moveTo>
                <a:lnTo>
                  <a:pt x="1489710" y="0"/>
                </a:lnTo>
                <a:lnTo>
                  <a:pt x="107442" y="1381633"/>
                </a:lnTo>
                <a:lnTo>
                  <a:pt x="120142" y="1411097"/>
                </a:lnTo>
                <a:lnTo>
                  <a:pt x="133731" y="1440561"/>
                </a:lnTo>
                <a:lnTo>
                  <a:pt x="1574927" y="0"/>
                </a:lnTo>
                <a:close/>
              </a:path>
              <a:path w="2877819" h="2275205">
                <a:moveTo>
                  <a:pt x="1745361" y="0"/>
                </a:moveTo>
                <a:lnTo>
                  <a:pt x="1660144" y="0"/>
                </a:lnTo>
                <a:lnTo>
                  <a:pt x="159893" y="1499616"/>
                </a:lnTo>
                <a:lnTo>
                  <a:pt x="167005" y="1513332"/>
                </a:lnTo>
                <a:lnTo>
                  <a:pt x="174498" y="1527048"/>
                </a:lnTo>
                <a:lnTo>
                  <a:pt x="190119" y="1554607"/>
                </a:lnTo>
                <a:lnTo>
                  <a:pt x="1745361" y="0"/>
                </a:lnTo>
                <a:close/>
              </a:path>
              <a:path w="2877819" h="2275205">
                <a:moveTo>
                  <a:pt x="1915795" y="0"/>
                </a:moveTo>
                <a:lnTo>
                  <a:pt x="1830578" y="0"/>
                </a:lnTo>
                <a:lnTo>
                  <a:pt x="222885" y="1607058"/>
                </a:lnTo>
                <a:lnTo>
                  <a:pt x="230886" y="1619758"/>
                </a:lnTo>
                <a:lnTo>
                  <a:pt x="239395" y="1632585"/>
                </a:lnTo>
                <a:lnTo>
                  <a:pt x="256921" y="1658112"/>
                </a:lnTo>
                <a:lnTo>
                  <a:pt x="1915795" y="0"/>
                </a:lnTo>
                <a:close/>
              </a:path>
              <a:path w="2877819" h="2275205">
                <a:moveTo>
                  <a:pt x="2087499" y="0"/>
                </a:moveTo>
                <a:lnTo>
                  <a:pt x="2002282" y="0"/>
                </a:lnTo>
                <a:lnTo>
                  <a:pt x="293624" y="1707896"/>
                </a:lnTo>
                <a:lnTo>
                  <a:pt x="302641" y="1719707"/>
                </a:lnTo>
                <a:lnTo>
                  <a:pt x="331597" y="1755013"/>
                </a:lnTo>
                <a:lnTo>
                  <a:pt x="2087499" y="0"/>
                </a:lnTo>
                <a:close/>
              </a:path>
              <a:path w="2877819" h="2275205">
                <a:moveTo>
                  <a:pt x="2256536" y="0"/>
                </a:moveTo>
                <a:lnTo>
                  <a:pt x="2171319" y="0"/>
                </a:lnTo>
                <a:lnTo>
                  <a:pt x="370967" y="1799590"/>
                </a:lnTo>
                <a:lnTo>
                  <a:pt x="381000" y="1810385"/>
                </a:lnTo>
                <a:lnTo>
                  <a:pt x="412877" y="1842897"/>
                </a:lnTo>
                <a:lnTo>
                  <a:pt x="2256536" y="0"/>
                </a:lnTo>
                <a:close/>
              </a:path>
              <a:path w="2877819" h="2275205">
                <a:moveTo>
                  <a:pt x="2426970" y="0"/>
                </a:moveTo>
                <a:lnTo>
                  <a:pt x="2341753" y="0"/>
                </a:lnTo>
                <a:lnTo>
                  <a:pt x="454914" y="1886077"/>
                </a:lnTo>
                <a:lnTo>
                  <a:pt x="465836" y="1896618"/>
                </a:lnTo>
                <a:lnTo>
                  <a:pt x="499364" y="1926717"/>
                </a:lnTo>
                <a:lnTo>
                  <a:pt x="2426970" y="0"/>
                </a:lnTo>
                <a:close/>
              </a:path>
              <a:path w="2877819" h="2275205">
                <a:moveTo>
                  <a:pt x="2598674" y="0"/>
                </a:moveTo>
                <a:lnTo>
                  <a:pt x="2513457" y="0"/>
                </a:lnTo>
                <a:lnTo>
                  <a:pt x="546608" y="1964690"/>
                </a:lnTo>
                <a:lnTo>
                  <a:pt x="558673" y="1974342"/>
                </a:lnTo>
                <a:lnTo>
                  <a:pt x="595122" y="2001393"/>
                </a:lnTo>
                <a:lnTo>
                  <a:pt x="2598674" y="0"/>
                </a:lnTo>
                <a:close/>
              </a:path>
              <a:path w="2877819" h="2275205">
                <a:moveTo>
                  <a:pt x="2671445" y="96266"/>
                </a:moveTo>
                <a:lnTo>
                  <a:pt x="2655570" y="70104"/>
                </a:lnTo>
                <a:lnTo>
                  <a:pt x="2647315" y="56896"/>
                </a:lnTo>
                <a:lnTo>
                  <a:pt x="2638679" y="43942"/>
                </a:lnTo>
                <a:lnTo>
                  <a:pt x="644906" y="2036826"/>
                </a:lnTo>
                <a:lnTo>
                  <a:pt x="657733" y="2045335"/>
                </a:lnTo>
                <a:lnTo>
                  <a:pt x="670687" y="2053590"/>
                </a:lnTo>
                <a:lnTo>
                  <a:pt x="683768" y="2061591"/>
                </a:lnTo>
                <a:lnTo>
                  <a:pt x="697357" y="2069465"/>
                </a:lnTo>
                <a:lnTo>
                  <a:pt x="2671445" y="96266"/>
                </a:lnTo>
                <a:close/>
              </a:path>
              <a:path w="2877819" h="2275205">
                <a:moveTo>
                  <a:pt x="2712085" y="1506093"/>
                </a:moveTo>
                <a:lnTo>
                  <a:pt x="2107819" y="2110105"/>
                </a:lnTo>
                <a:lnTo>
                  <a:pt x="2154555" y="2084324"/>
                </a:lnTo>
                <a:lnTo>
                  <a:pt x="2200402" y="2056765"/>
                </a:lnTo>
                <a:lnTo>
                  <a:pt x="2245487" y="2027428"/>
                </a:lnTo>
                <a:lnTo>
                  <a:pt x="2289556" y="1996186"/>
                </a:lnTo>
                <a:lnTo>
                  <a:pt x="2332863" y="1963039"/>
                </a:lnTo>
                <a:lnTo>
                  <a:pt x="2375154" y="1927987"/>
                </a:lnTo>
                <a:lnTo>
                  <a:pt x="2529840" y="1773428"/>
                </a:lnTo>
                <a:lnTo>
                  <a:pt x="2565019" y="1731010"/>
                </a:lnTo>
                <a:lnTo>
                  <a:pt x="2598039" y="1687830"/>
                </a:lnTo>
                <a:lnTo>
                  <a:pt x="2629408" y="1643634"/>
                </a:lnTo>
                <a:lnTo>
                  <a:pt x="2658745" y="1598676"/>
                </a:lnTo>
                <a:lnTo>
                  <a:pt x="2686304" y="1552829"/>
                </a:lnTo>
                <a:lnTo>
                  <a:pt x="2712085" y="1506093"/>
                </a:lnTo>
                <a:close/>
              </a:path>
              <a:path w="2877819" h="2275205">
                <a:moveTo>
                  <a:pt x="2731770" y="207645"/>
                </a:moveTo>
                <a:lnTo>
                  <a:pt x="2710561" y="165227"/>
                </a:lnTo>
                <a:lnTo>
                  <a:pt x="2702941" y="151384"/>
                </a:lnTo>
                <a:lnTo>
                  <a:pt x="752475" y="2100961"/>
                </a:lnTo>
                <a:lnTo>
                  <a:pt x="766191" y="2108581"/>
                </a:lnTo>
                <a:lnTo>
                  <a:pt x="794258" y="2122932"/>
                </a:lnTo>
                <a:lnTo>
                  <a:pt x="808736" y="2129790"/>
                </a:lnTo>
                <a:lnTo>
                  <a:pt x="2731770" y="207645"/>
                </a:lnTo>
                <a:close/>
              </a:path>
              <a:path w="2877819" h="2275205">
                <a:moveTo>
                  <a:pt x="2782824" y="326898"/>
                </a:moveTo>
                <a:lnTo>
                  <a:pt x="2776982" y="311404"/>
                </a:lnTo>
                <a:lnTo>
                  <a:pt x="2764663" y="281432"/>
                </a:lnTo>
                <a:lnTo>
                  <a:pt x="2757932" y="266573"/>
                </a:lnTo>
                <a:lnTo>
                  <a:pt x="866394" y="2157349"/>
                </a:lnTo>
                <a:lnTo>
                  <a:pt x="881380" y="2163953"/>
                </a:lnTo>
                <a:lnTo>
                  <a:pt x="896620" y="2170303"/>
                </a:lnTo>
                <a:lnTo>
                  <a:pt x="926719" y="2182241"/>
                </a:lnTo>
                <a:lnTo>
                  <a:pt x="2782824" y="326898"/>
                </a:lnTo>
                <a:close/>
              </a:path>
              <a:path w="2877819" h="2275205">
                <a:moveTo>
                  <a:pt x="2824861" y="1224407"/>
                </a:moveTo>
                <a:lnTo>
                  <a:pt x="1826006" y="2222881"/>
                </a:lnTo>
                <a:lnTo>
                  <a:pt x="1890014" y="2203323"/>
                </a:lnTo>
                <a:lnTo>
                  <a:pt x="1953133" y="2180844"/>
                </a:lnTo>
                <a:lnTo>
                  <a:pt x="2782824" y="1351534"/>
                </a:lnTo>
                <a:lnTo>
                  <a:pt x="2805303" y="1288415"/>
                </a:lnTo>
                <a:lnTo>
                  <a:pt x="2815463" y="1256665"/>
                </a:lnTo>
                <a:lnTo>
                  <a:pt x="2824861" y="1224407"/>
                </a:lnTo>
                <a:close/>
              </a:path>
              <a:path w="2877819" h="2275205">
                <a:moveTo>
                  <a:pt x="2824861" y="455295"/>
                </a:moveTo>
                <a:lnTo>
                  <a:pt x="2805176" y="389763"/>
                </a:lnTo>
                <a:lnTo>
                  <a:pt x="990981" y="2203196"/>
                </a:lnTo>
                <a:lnTo>
                  <a:pt x="1056513" y="2222881"/>
                </a:lnTo>
                <a:lnTo>
                  <a:pt x="2824861" y="455295"/>
                </a:lnTo>
                <a:close/>
              </a:path>
              <a:path w="2877819" h="2275205">
                <a:moveTo>
                  <a:pt x="2856230" y="594233"/>
                </a:moveTo>
                <a:lnTo>
                  <a:pt x="2853055" y="576453"/>
                </a:lnTo>
                <a:lnTo>
                  <a:pt x="2849626" y="558800"/>
                </a:lnTo>
                <a:lnTo>
                  <a:pt x="2841879" y="523494"/>
                </a:lnTo>
                <a:lnTo>
                  <a:pt x="1123315" y="2239899"/>
                </a:lnTo>
                <a:lnTo>
                  <a:pt x="1158748" y="2247519"/>
                </a:lnTo>
                <a:lnTo>
                  <a:pt x="1176401" y="2251075"/>
                </a:lnTo>
                <a:lnTo>
                  <a:pt x="1194181" y="2254250"/>
                </a:lnTo>
                <a:lnTo>
                  <a:pt x="2856230" y="594233"/>
                </a:lnTo>
                <a:close/>
              </a:path>
              <a:path w="2877819" h="2275205">
                <a:moveTo>
                  <a:pt x="2866771" y="1010793"/>
                </a:moveTo>
                <a:lnTo>
                  <a:pt x="1612265" y="2264791"/>
                </a:lnTo>
                <a:lnTo>
                  <a:pt x="1663319" y="2257806"/>
                </a:lnTo>
                <a:lnTo>
                  <a:pt x="1713230" y="2249043"/>
                </a:lnTo>
                <a:lnTo>
                  <a:pt x="2851023" y="1111758"/>
                </a:lnTo>
                <a:lnTo>
                  <a:pt x="2859913" y="1061339"/>
                </a:lnTo>
                <a:lnTo>
                  <a:pt x="2863596" y="1036193"/>
                </a:lnTo>
                <a:lnTo>
                  <a:pt x="2866771" y="1010793"/>
                </a:lnTo>
                <a:close/>
              </a:path>
              <a:path w="2877819" h="2275205">
                <a:moveTo>
                  <a:pt x="2874645" y="747522"/>
                </a:moveTo>
                <a:lnTo>
                  <a:pt x="2873375" y="727837"/>
                </a:lnTo>
                <a:lnTo>
                  <a:pt x="2870073" y="688467"/>
                </a:lnTo>
                <a:lnTo>
                  <a:pt x="2868041" y="668909"/>
                </a:lnTo>
                <a:lnTo>
                  <a:pt x="1270127" y="2264791"/>
                </a:lnTo>
                <a:lnTo>
                  <a:pt x="1329182" y="2270125"/>
                </a:lnTo>
                <a:lnTo>
                  <a:pt x="1348867" y="2271268"/>
                </a:lnTo>
                <a:lnTo>
                  <a:pt x="2874645" y="747522"/>
                </a:lnTo>
                <a:close/>
              </a:path>
              <a:path w="2877819" h="2275205">
                <a:moveTo>
                  <a:pt x="2877312" y="830072"/>
                </a:moveTo>
                <a:lnTo>
                  <a:pt x="1431417" y="2275205"/>
                </a:lnTo>
                <a:lnTo>
                  <a:pt x="1475359" y="2274951"/>
                </a:lnTo>
                <a:lnTo>
                  <a:pt x="1519301" y="2272665"/>
                </a:lnTo>
                <a:lnTo>
                  <a:pt x="2874645" y="917829"/>
                </a:lnTo>
                <a:lnTo>
                  <a:pt x="2876423" y="873887"/>
                </a:lnTo>
                <a:lnTo>
                  <a:pt x="2877058" y="851916"/>
                </a:lnTo>
                <a:lnTo>
                  <a:pt x="2877312" y="830072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10540" y="7472680"/>
            <a:ext cx="2529205" cy="1828800"/>
            <a:chOff x="510540" y="7472680"/>
            <a:chExt cx="2529205" cy="1828800"/>
          </a:xfrm>
        </p:grpSpPr>
        <p:sp>
          <p:nvSpPr>
            <p:cNvPr id="7" name="object 7"/>
            <p:cNvSpPr/>
            <p:nvPr/>
          </p:nvSpPr>
          <p:spPr>
            <a:xfrm>
              <a:off x="1211580" y="7472680"/>
              <a:ext cx="1828164" cy="1828800"/>
            </a:xfrm>
            <a:custGeom>
              <a:avLst/>
              <a:gdLst/>
              <a:ahLst/>
              <a:cxnLst/>
              <a:rect l="l" t="t" r="r" b="b"/>
              <a:pathLst>
                <a:path w="1828164" h="1828800">
                  <a:moveTo>
                    <a:pt x="914145" y="0"/>
                  </a:moveTo>
                  <a:lnTo>
                    <a:pt x="835659" y="3429"/>
                  </a:lnTo>
                  <a:lnTo>
                    <a:pt x="791082" y="8255"/>
                  </a:lnTo>
                  <a:lnTo>
                    <a:pt x="746759" y="15494"/>
                  </a:lnTo>
                  <a:lnTo>
                    <a:pt x="702944" y="24765"/>
                  </a:lnTo>
                  <a:lnTo>
                    <a:pt x="659511" y="36195"/>
                  </a:lnTo>
                  <a:lnTo>
                    <a:pt x="616712" y="49657"/>
                  </a:lnTo>
                  <a:lnTo>
                    <a:pt x="574675" y="65405"/>
                  </a:lnTo>
                  <a:lnTo>
                    <a:pt x="533400" y="83058"/>
                  </a:lnTo>
                  <a:lnTo>
                    <a:pt x="493140" y="102743"/>
                  </a:lnTo>
                  <a:lnTo>
                    <a:pt x="453770" y="124333"/>
                  </a:lnTo>
                  <a:lnTo>
                    <a:pt x="415670" y="147828"/>
                  </a:lnTo>
                  <a:lnTo>
                    <a:pt x="378586" y="173228"/>
                  </a:lnTo>
                  <a:lnTo>
                    <a:pt x="342900" y="200406"/>
                  </a:lnTo>
                  <a:lnTo>
                    <a:pt x="308609" y="229362"/>
                  </a:lnTo>
                  <a:lnTo>
                    <a:pt x="275716" y="259842"/>
                  </a:lnTo>
                  <a:lnTo>
                    <a:pt x="244347" y="291973"/>
                  </a:lnTo>
                  <a:lnTo>
                    <a:pt x="214629" y="325628"/>
                  </a:lnTo>
                  <a:lnTo>
                    <a:pt x="186562" y="360553"/>
                  </a:lnTo>
                  <a:lnTo>
                    <a:pt x="160400" y="397002"/>
                  </a:lnTo>
                  <a:lnTo>
                    <a:pt x="135889" y="434594"/>
                  </a:lnTo>
                  <a:lnTo>
                    <a:pt x="113283" y="473329"/>
                  </a:lnTo>
                  <a:lnTo>
                    <a:pt x="92582" y="513207"/>
                  </a:lnTo>
                  <a:lnTo>
                    <a:pt x="73913" y="553974"/>
                  </a:lnTo>
                  <a:lnTo>
                    <a:pt x="57276" y="595630"/>
                  </a:lnTo>
                  <a:lnTo>
                    <a:pt x="42684" y="638048"/>
                  </a:lnTo>
                  <a:lnTo>
                    <a:pt x="30187" y="681101"/>
                  </a:lnTo>
                  <a:lnTo>
                    <a:pt x="19824" y="724789"/>
                  </a:lnTo>
                  <a:lnTo>
                    <a:pt x="11607" y="768858"/>
                  </a:lnTo>
                  <a:lnTo>
                    <a:pt x="5575" y="813308"/>
                  </a:lnTo>
                  <a:lnTo>
                    <a:pt x="1714" y="858012"/>
                  </a:lnTo>
                  <a:lnTo>
                    <a:pt x="63" y="902843"/>
                  </a:lnTo>
                  <a:lnTo>
                    <a:pt x="0" y="914146"/>
                  </a:lnTo>
                  <a:lnTo>
                    <a:pt x="622" y="947674"/>
                  </a:lnTo>
                  <a:lnTo>
                    <a:pt x="3365" y="992505"/>
                  </a:lnTo>
                  <a:lnTo>
                    <a:pt x="8318" y="1037082"/>
                  </a:lnTo>
                  <a:lnTo>
                    <a:pt x="15443" y="1081405"/>
                  </a:lnTo>
                  <a:lnTo>
                    <a:pt x="24739" y="1125347"/>
                  </a:lnTo>
                  <a:lnTo>
                    <a:pt x="36169" y="1168654"/>
                  </a:lnTo>
                  <a:lnTo>
                    <a:pt x="49720" y="1211453"/>
                  </a:lnTo>
                  <a:lnTo>
                    <a:pt x="65404" y="1253490"/>
                  </a:lnTo>
                  <a:lnTo>
                    <a:pt x="83057" y="1294765"/>
                  </a:lnTo>
                  <a:lnTo>
                    <a:pt x="102742" y="1335024"/>
                  </a:lnTo>
                  <a:lnTo>
                    <a:pt x="124332" y="1374394"/>
                  </a:lnTo>
                  <a:lnTo>
                    <a:pt x="147828" y="1412621"/>
                  </a:lnTo>
                  <a:lnTo>
                    <a:pt x="173228" y="1449578"/>
                  </a:lnTo>
                  <a:lnTo>
                    <a:pt x="200406" y="1485265"/>
                  </a:lnTo>
                  <a:lnTo>
                    <a:pt x="229361" y="1519555"/>
                  </a:lnTo>
                  <a:lnTo>
                    <a:pt x="259841" y="1552473"/>
                  </a:lnTo>
                  <a:lnTo>
                    <a:pt x="291972" y="1583804"/>
                  </a:lnTo>
                  <a:lnTo>
                    <a:pt x="325628" y="1613522"/>
                  </a:lnTo>
                  <a:lnTo>
                    <a:pt x="360553" y="1641563"/>
                  </a:lnTo>
                  <a:lnTo>
                    <a:pt x="397001" y="1667840"/>
                  </a:lnTo>
                  <a:lnTo>
                    <a:pt x="434594" y="1692313"/>
                  </a:lnTo>
                  <a:lnTo>
                    <a:pt x="473328" y="1714906"/>
                  </a:lnTo>
                  <a:lnTo>
                    <a:pt x="513206" y="1735556"/>
                  </a:lnTo>
                  <a:lnTo>
                    <a:pt x="553974" y="1754251"/>
                  </a:lnTo>
                  <a:lnTo>
                    <a:pt x="595630" y="1770900"/>
                  </a:lnTo>
                  <a:lnTo>
                    <a:pt x="638047" y="1785505"/>
                  </a:lnTo>
                  <a:lnTo>
                    <a:pt x="681101" y="1798002"/>
                  </a:lnTo>
                  <a:lnTo>
                    <a:pt x="724788" y="1808365"/>
                  </a:lnTo>
                  <a:lnTo>
                    <a:pt x="768857" y="1816569"/>
                  </a:lnTo>
                  <a:lnTo>
                    <a:pt x="813307" y="1822615"/>
                  </a:lnTo>
                  <a:lnTo>
                    <a:pt x="858012" y="1826463"/>
                  </a:lnTo>
                  <a:lnTo>
                    <a:pt x="902843" y="1828114"/>
                  </a:lnTo>
                  <a:lnTo>
                    <a:pt x="914145" y="1828177"/>
                  </a:lnTo>
                  <a:lnTo>
                    <a:pt x="947674" y="1827568"/>
                  </a:lnTo>
                  <a:lnTo>
                    <a:pt x="992505" y="1824812"/>
                  </a:lnTo>
                  <a:lnTo>
                    <a:pt x="1037082" y="1819871"/>
                  </a:lnTo>
                  <a:lnTo>
                    <a:pt x="1081405" y="1812734"/>
                  </a:lnTo>
                  <a:lnTo>
                    <a:pt x="1125346" y="1803450"/>
                  </a:lnTo>
                  <a:lnTo>
                    <a:pt x="1168653" y="1792020"/>
                  </a:lnTo>
                  <a:lnTo>
                    <a:pt x="1211452" y="1778469"/>
                  </a:lnTo>
                  <a:lnTo>
                    <a:pt x="1253489" y="1762836"/>
                  </a:lnTo>
                  <a:lnTo>
                    <a:pt x="1294764" y="1745157"/>
                  </a:lnTo>
                  <a:lnTo>
                    <a:pt x="1335024" y="1725472"/>
                  </a:lnTo>
                  <a:lnTo>
                    <a:pt x="1374394" y="1703844"/>
                  </a:lnTo>
                  <a:lnTo>
                    <a:pt x="1412620" y="1680311"/>
                  </a:lnTo>
                  <a:lnTo>
                    <a:pt x="1449577" y="1654924"/>
                  </a:lnTo>
                  <a:lnTo>
                    <a:pt x="1485264" y="1627759"/>
                  </a:lnTo>
                  <a:lnTo>
                    <a:pt x="1519555" y="1598866"/>
                  </a:lnTo>
                  <a:lnTo>
                    <a:pt x="1552447" y="1568335"/>
                  </a:lnTo>
                  <a:lnTo>
                    <a:pt x="1583817" y="1536192"/>
                  </a:lnTo>
                  <a:lnTo>
                    <a:pt x="1613534" y="1502664"/>
                  </a:lnTo>
                  <a:lnTo>
                    <a:pt x="1641602" y="1467612"/>
                  </a:lnTo>
                  <a:lnTo>
                    <a:pt x="1667890" y="1431163"/>
                  </a:lnTo>
                  <a:lnTo>
                    <a:pt x="1692275" y="1393571"/>
                  </a:lnTo>
                  <a:lnTo>
                    <a:pt x="1714881" y="1354836"/>
                  </a:lnTo>
                  <a:lnTo>
                    <a:pt x="1735582" y="1315085"/>
                  </a:lnTo>
                  <a:lnTo>
                    <a:pt x="1754251" y="1274191"/>
                  </a:lnTo>
                  <a:lnTo>
                    <a:pt x="1770888" y="1232535"/>
                  </a:lnTo>
                  <a:lnTo>
                    <a:pt x="1785493" y="1190117"/>
                  </a:lnTo>
                  <a:lnTo>
                    <a:pt x="1797939" y="1147064"/>
                  </a:lnTo>
                  <a:lnTo>
                    <a:pt x="1808352" y="1103376"/>
                  </a:lnTo>
                  <a:lnTo>
                    <a:pt x="1816608" y="1059307"/>
                  </a:lnTo>
                  <a:lnTo>
                    <a:pt x="1822577" y="1014857"/>
                  </a:lnTo>
                  <a:lnTo>
                    <a:pt x="1826514" y="970153"/>
                  </a:lnTo>
                  <a:lnTo>
                    <a:pt x="1828164" y="925322"/>
                  </a:lnTo>
                  <a:lnTo>
                    <a:pt x="1828164" y="914146"/>
                  </a:lnTo>
                  <a:lnTo>
                    <a:pt x="1827021" y="869188"/>
                  </a:lnTo>
                  <a:lnTo>
                    <a:pt x="1823846" y="824484"/>
                  </a:lnTo>
                  <a:lnTo>
                    <a:pt x="1818258" y="779907"/>
                  </a:lnTo>
                  <a:lnTo>
                    <a:pt x="1810639" y="735711"/>
                  </a:lnTo>
                  <a:lnTo>
                    <a:pt x="1800733" y="692023"/>
                  </a:lnTo>
                  <a:lnTo>
                    <a:pt x="1788795" y="648716"/>
                  </a:lnTo>
                  <a:lnTo>
                    <a:pt x="1774697" y="606171"/>
                  </a:lnTo>
                  <a:lnTo>
                    <a:pt x="1758569" y="564261"/>
                  </a:lnTo>
                  <a:lnTo>
                    <a:pt x="1740408" y="523240"/>
                  </a:lnTo>
                  <a:lnTo>
                    <a:pt x="1720214" y="483235"/>
                  </a:lnTo>
                  <a:lnTo>
                    <a:pt x="1698117" y="444119"/>
                  </a:lnTo>
                  <a:lnTo>
                    <a:pt x="1674114" y="406273"/>
                  </a:lnTo>
                  <a:lnTo>
                    <a:pt x="1648333" y="369570"/>
                  </a:lnTo>
                  <a:lnTo>
                    <a:pt x="1620646" y="334137"/>
                  </a:lnTo>
                  <a:lnTo>
                    <a:pt x="1591437" y="300228"/>
                  </a:lnTo>
                  <a:lnTo>
                    <a:pt x="1560449" y="267716"/>
                  </a:lnTo>
                  <a:lnTo>
                    <a:pt x="1527937" y="236855"/>
                  </a:lnTo>
                  <a:lnTo>
                    <a:pt x="1494027" y="207518"/>
                  </a:lnTo>
                  <a:lnTo>
                    <a:pt x="1458595" y="179832"/>
                  </a:lnTo>
                  <a:lnTo>
                    <a:pt x="1421892" y="154051"/>
                  </a:lnTo>
                  <a:lnTo>
                    <a:pt x="1384045" y="130048"/>
                  </a:lnTo>
                  <a:lnTo>
                    <a:pt x="1344930" y="107950"/>
                  </a:lnTo>
                  <a:lnTo>
                    <a:pt x="1304925" y="87757"/>
                  </a:lnTo>
                  <a:lnTo>
                    <a:pt x="1263903" y="69596"/>
                  </a:lnTo>
                  <a:lnTo>
                    <a:pt x="1221994" y="53467"/>
                  </a:lnTo>
                  <a:lnTo>
                    <a:pt x="1179449" y="39370"/>
                  </a:lnTo>
                  <a:lnTo>
                    <a:pt x="1136142" y="27432"/>
                  </a:lnTo>
                  <a:lnTo>
                    <a:pt x="1092453" y="17526"/>
                  </a:lnTo>
                  <a:lnTo>
                    <a:pt x="1048257" y="9906"/>
                  </a:lnTo>
                  <a:lnTo>
                    <a:pt x="1003681" y="4445"/>
                  </a:lnTo>
                  <a:lnTo>
                    <a:pt x="958976" y="1143"/>
                  </a:lnTo>
                  <a:lnTo>
                    <a:pt x="914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540" y="7884160"/>
              <a:ext cx="1597660" cy="673100"/>
            </a:xfrm>
            <a:custGeom>
              <a:avLst/>
              <a:gdLst/>
              <a:ahLst/>
              <a:cxnLst/>
              <a:rect l="l" t="t" r="r" b="b"/>
              <a:pathLst>
                <a:path w="1597660" h="673100">
                  <a:moveTo>
                    <a:pt x="1432686" y="0"/>
                  </a:moveTo>
                  <a:lnTo>
                    <a:pt x="1235964" y="321437"/>
                  </a:lnTo>
                  <a:lnTo>
                    <a:pt x="971169" y="25527"/>
                  </a:lnTo>
                  <a:lnTo>
                    <a:pt x="793750" y="322961"/>
                  </a:lnTo>
                  <a:lnTo>
                    <a:pt x="581075" y="27051"/>
                  </a:lnTo>
                  <a:lnTo>
                    <a:pt x="363575" y="338074"/>
                  </a:lnTo>
                  <a:lnTo>
                    <a:pt x="153289" y="62992"/>
                  </a:lnTo>
                  <a:lnTo>
                    <a:pt x="0" y="178689"/>
                  </a:lnTo>
                  <a:lnTo>
                    <a:pt x="369989" y="663448"/>
                  </a:lnTo>
                  <a:lnTo>
                    <a:pt x="583488" y="358902"/>
                  </a:lnTo>
                  <a:lnTo>
                    <a:pt x="809751" y="673100"/>
                  </a:lnTo>
                  <a:lnTo>
                    <a:pt x="1002410" y="348488"/>
                  </a:lnTo>
                  <a:lnTo>
                    <a:pt x="1265682" y="642747"/>
                  </a:lnTo>
                  <a:lnTo>
                    <a:pt x="1597152" y="98933"/>
                  </a:lnTo>
                  <a:lnTo>
                    <a:pt x="1432686" y="0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8829040"/>
            <a:ext cx="388620" cy="675640"/>
          </a:xfrm>
          <a:custGeom>
            <a:avLst/>
            <a:gdLst/>
            <a:ahLst/>
            <a:cxnLst/>
            <a:rect l="l" t="t" r="r" b="b"/>
            <a:pathLst>
              <a:path w="388620" h="675640">
                <a:moveTo>
                  <a:pt x="388620" y="338010"/>
                </a:moveTo>
                <a:lnTo>
                  <a:pt x="385521" y="292214"/>
                </a:lnTo>
                <a:lnTo>
                  <a:pt x="376491" y="248272"/>
                </a:lnTo>
                <a:lnTo>
                  <a:pt x="361937" y="206578"/>
                </a:lnTo>
                <a:lnTo>
                  <a:pt x="342265" y="167513"/>
                </a:lnTo>
                <a:lnTo>
                  <a:pt x="317893" y="131572"/>
                </a:lnTo>
                <a:lnTo>
                  <a:pt x="289229" y="99187"/>
                </a:lnTo>
                <a:lnTo>
                  <a:pt x="256679" y="70485"/>
                </a:lnTo>
                <a:lnTo>
                  <a:pt x="220662" y="46228"/>
                </a:lnTo>
                <a:lnTo>
                  <a:pt x="181571" y="26670"/>
                </a:lnTo>
                <a:lnTo>
                  <a:pt x="139827" y="12065"/>
                </a:lnTo>
                <a:lnTo>
                  <a:pt x="95834" y="3048"/>
                </a:lnTo>
                <a:lnTo>
                  <a:pt x="49999" y="0"/>
                </a:lnTo>
                <a:lnTo>
                  <a:pt x="4064" y="3048"/>
                </a:lnTo>
                <a:lnTo>
                  <a:pt x="0" y="3937"/>
                </a:lnTo>
                <a:lnTo>
                  <a:pt x="0" y="186309"/>
                </a:lnTo>
                <a:lnTo>
                  <a:pt x="0" y="195173"/>
                </a:lnTo>
                <a:lnTo>
                  <a:pt x="2057" y="194106"/>
                </a:lnTo>
                <a:lnTo>
                  <a:pt x="49999" y="186309"/>
                </a:lnTo>
                <a:lnTo>
                  <a:pt x="97955" y="194106"/>
                </a:lnTo>
                <a:lnTo>
                  <a:pt x="139712" y="215709"/>
                </a:lnTo>
                <a:lnTo>
                  <a:pt x="172707" y="248602"/>
                </a:lnTo>
                <a:lnTo>
                  <a:pt x="194386" y="290220"/>
                </a:lnTo>
                <a:lnTo>
                  <a:pt x="202184" y="338010"/>
                </a:lnTo>
                <a:lnTo>
                  <a:pt x="194386" y="385800"/>
                </a:lnTo>
                <a:lnTo>
                  <a:pt x="172707" y="427418"/>
                </a:lnTo>
                <a:lnTo>
                  <a:pt x="139712" y="460298"/>
                </a:lnTo>
                <a:lnTo>
                  <a:pt x="97955" y="481914"/>
                </a:lnTo>
                <a:lnTo>
                  <a:pt x="49999" y="489686"/>
                </a:lnTo>
                <a:lnTo>
                  <a:pt x="1866" y="481914"/>
                </a:lnTo>
                <a:lnTo>
                  <a:pt x="0" y="480949"/>
                </a:lnTo>
                <a:lnTo>
                  <a:pt x="0" y="489686"/>
                </a:lnTo>
                <a:lnTo>
                  <a:pt x="0" y="671588"/>
                </a:lnTo>
                <a:lnTo>
                  <a:pt x="4076" y="672414"/>
                </a:lnTo>
                <a:lnTo>
                  <a:pt x="49999" y="675513"/>
                </a:lnTo>
                <a:lnTo>
                  <a:pt x="95834" y="672414"/>
                </a:lnTo>
                <a:lnTo>
                  <a:pt x="139827" y="663422"/>
                </a:lnTo>
                <a:lnTo>
                  <a:pt x="181571" y="648906"/>
                </a:lnTo>
                <a:lnTo>
                  <a:pt x="220662" y="629310"/>
                </a:lnTo>
                <a:lnTo>
                  <a:pt x="256679" y="605015"/>
                </a:lnTo>
                <a:lnTo>
                  <a:pt x="289229" y="576440"/>
                </a:lnTo>
                <a:lnTo>
                  <a:pt x="317893" y="544004"/>
                </a:lnTo>
                <a:lnTo>
                  <a:pt x="342265" y="508101"/>
                </a:lnTo>
                <a:lnTo>
                  <a:pt x="361937" y="469138"/>
                </a:lnTo>
                <a:lnTo>
                  <a:pt x="376491" y="427532"/>
                </a:lnTo>
                <a:lnTo>
                  <a:pt x="385521" y="383679"/>
                </a:lnTo>
                <a:lnTo>
                  <a:pt x="388620" y="338010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8920" y="7007859"/>
            <a:ext cx="500380" cy="434340"/>
          </a:xfrm>
          <a:custGeom>
            <a:avLst/>
            <a:gdLst/>
            <a:ahLst/>
            <a:cxnLst/>
            <a:rect l="l" t="t" r="r" b="b"/>
            <a:pathLst>
              <a:path w="500379" h="434340">
                <a:moveTo>
                  <a:pt x="499999" y="0"/>
                </a:moveTo>
                <a:lnTo>
                  <a:pt x="0" y="0"/>
                </a:lnTo>
                <a:lnTo>
                  <a:pt x="250062" y="434340"/>
                </a:lnTo>
                <a:lnTo>
                  <a:pt x="499999" y="0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2120" y="6017259"/>
            <a:ext cx="751840" cy="652145"/>
          </a:xfrm>
          <a:custGeom>
            <a:avLst/>
            <a:gdLst/>
            <a:ahLst/>
            <a:cxnLst/>
            <a:rect l="l" t="t" r="r" b="b"/>
            <a:pathLst>
              <a:path w="751839" h="652145">
                <a:moveTo>
                  <a:pt x="375919" y="0"/>
                </a:moveTo>
                <a:lnTo>
                  <a:pt x="0" y="652144"/>
                </a:lnTo>
                <a:lnTo>
                  <a:pt x="751840" y="652144"/>
                </a:lnTo>
                <a:lnTo>
                  <a:pt x="375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849120" y="8061959"/>
            <a:ext cx="2875280" cy="2225040"/>
            <a:chOff x="1849120" y="8061959"/>
            <a:chExt cx="2875280" cy="2225040"/>
          </a:xfrm>
        </p:grpSpPr>
        <p:sp>
          <p:nvSpPr>
            <p:cNvPr id="13" name="object 13"/>
            <p:cNvSpPr/>
            <p:nvPr/>
          </p:nvSpPr>
          <p:spPr>
            <a:xfrm>
              <a:off x="4393692" y="10077119"/>
              <a:ext cx="209677" cy="2097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49120" y="8061959"/>
              <a:ext cx="2875280" cy="2225040"/>
            </a:xfrm>
            <a:custGeom>
              <a:avLst/>
              <a:gdLst/>
              <a:ahLst/>
              <a:cxnLst/>
              <a:rect l="l" t="t" r="r" b="b"/>
              <a:pathLst>
                <a:path w="2875279" h="2225040">
                  <a:moveTo>
                    <a:pt x="768731" y="165100"/>
                  </a:moveTo>
                  <a:lnTo>
                    <a:pt x="722122" y="190881"/>
                  </a:lnTo>
                  <a:lnTo>
                    <a:pt x="676275" y="218440"/>
                  </a:lnTo>
                  <a:lnTo>
                    <a:pt x="631317" y="247777"/>
                  </a:lnTo>
                  <a:lnTo>
                    <a:pt x="587121" y="279019"/>
                  </a:lnTo>
                  <a:lnTo>
                    <a:pt x="543941" y="312166"/>
                  </a:lnTo>
                  <a:lnTo>
                    <a:pt x="501650" y="347218"/>
                  </a:lnTo>
                  <a:lnTo>
                    <a:pt x="347091" y="501777"/>
                  </a:lnTo>
                  <a:lnTo>
                    <a:pt x="312039" y="544195"/>
                  </a:lnTo>
                  <a:lnTo>
                    <a:pt x="278892" y="587387"/>
                  </a:lnTo>
                  <a:lnTo>
                    <a:pt x="247650" y="631571"/>
                  </a:lnTo>
                  <a:lnTo>
                    <a:pt x="218313" y="676529"/>
                  </a:lnTo>
                  <a:lnTo>
                    <a:pt x="190754" y="722376"/>
                  </a:lnTo>
                  <a:lnTo>
                    <a:pt x="164973" y="769112"/>
                  </a:lnTo>
                  <a:lnTo>
                    <a:pt x="768731" y="165100"/>
                  </a:lnTo>
                  <a:close/>
                </a:path>
                <a:path w="2875279" h="2225040">
                  <a:moveTo>
                    <a:pt x="1050290" y="52451"/>
                  </a:moveTo>
                  <a:lnTo>
                    <a:pt x="986282" y="71882"/>
                  </a:lnTo>
                  <a:lnTo>
                    <a:pt x="923290" y="94361"/>
                  </a:lnTo>
                  <a:lnTo>
                    <a:pt x="94234" y="923671"/>
                  </a:lnTo>
                  <a:lnTo>
                    <a:pt x="71882" y="986777"/>
                  </a:lnTo>
                  <a:lnTo>
                    <a:pt x="52324" y="1050810"/>
                  </a:lnTo>
                  <a:lnTo>
                    <a:pt x="1050290" y="52451"/>
                  </a:lnTo>
                  <a:close/>
                </a:path>
                <a:path w="2875279" h="2225040">
                  <a:moveTo>
                    <a:pt x="1263777" y="10541"/>
                  </a:moveTo>
                  <a:lnTo>
                    <a:pt x="1212850" y="17399"/>
                  </a:lnTo>
                  <a:lnTo>
                    <a:pt x="1162939" y="26162"/>
                  </a:lnTo>
                  <a:lnTo>
                    <a:pt x="26162" y="1163497"/>
                  </a:lnTo>
                  <a:lnTo>
                    <a:pt x="17399" y="1213942"/>
                  </a:lnTo>
                  <a:lnTo>
                    <a:pt x="10414" y="1264386"/>
                  </a:lnTo>
                  <a:lnTo>
                    <a:pt x="1263777" y="10541"/>
                  </a:lnTo>
                  <a:close/>
                </a:path>
                <a:path w="2875279" h="2225040">
                  <a:moveTo>
                    <a:pt x="1444485" y="0"/>
                  </a:moveTo>
                  <a:lnTo>
                    <a:pt x="1400683" y="381"/>
                  </a:lnTo>
                  <a:lnTo>
                    <a:pt x="1356868" y="2667"/>
                  </a:lnTo>
                  <a:lnTo>
                    <a:pt x="2667" y="1357414"/>
                  </a:lnTo>
                  <a:lnTo>
                    <a:pt x="762" y="1401305"/>
                  </a:lnTo>
                  <a:lnTo>
                    <a:pt x="0" y="1445196"/>
                  </a:lnTo>
                  <a:lnTo>
                    <a:pt x="1444485" y="0"/>
                  </a:lnTo>
                  <a:close/>
                </a:path>
                <a:path w="2875279" h="2225040">
                  <a:moveTo>
                    <a:pt x="1605661" y="10541"/>
                  </a:moveTo>
                  <a:lnTo>
                    <a:pt x="1566418" y="6731"/>
                  </a:lnTo>
                  <a:lnTo>
                    <a:pt x="1546733" y="5080"/>
                  </a:lnTo>
                  <a:lnTo>
                    <a:pt x="1527048" y="3937"/>
                  </a:lnTo>
                  <a:lnTo>
                    <a:pt x="2667" y="1527746"/>
                  </a:lnTo>
                  <a:lnTo>
                    <a:pt x="3810" y="1547393"/>
                  </a:lnTo>
                  <a:lnTo>
                    <a:pt x="9144" y="1606359"/>
                  </a:lnTo>
                  <a:lnTo>
                    <a:pt x="1605661" y="10541"/>
                  </a:lnTo>
                  <a:close/>
                </a:path>
                <a:path w="2875279" h="2225040">
                  <a:moveTo>
                    <a:pt x="1752346" y="35433"/>
                  </a:moveTo>
                  <a:lnTo>
                    <a:pt x="1716913" y="27686"/>
                  </a:lnTo>
                  <a:lnTo>
                    <a:pt x="1699260" y="24130"/>
                  </a:lnTo>
                  <a:lnTo>
                    <a:pt x="1681607" y="20955"/>
                  </a:lnTo>
                  <a:lnTo>
                    <a:pt x="20955" y="1681048"/>
                  </a:lnTo>
                  <a:lnTo>
                    <a:pt x="24130" y="1698726"/>
                  </a:lnTo>
                  <a:lnTo>
                    <a:pt x="27686" y="1716417"/>
                  </a:lnTo>
                  <a:lnTo>
                    <a:pt x="35306" y="1751799"/>
                  </a:lnTo>
                  <a:lnTo>
                    <a:pt x="1752346" y="35433"/>
                  </a:lnTo>
                  <a:close/>
                </a:path>
                <a:path w="2875279" h="2225040">
                  <a:moveTo>
                    <a:pt x="1884553" y="72009"/>
                  </a:moveTo>
                  <a:lnTo>
                    <a:pt x="1819148" y="52451"/>
                  </a:lnTo>
                  <a:lnTo>
                    <a:pt x="52324" y="1819922"/>
                  </a:lnTo>
                  <a:lnTo>
                    <a:pt x="72009" y="1885442"/>
                  </a:lnTo>
                  <a:lnTo>
                    <a:pt x="1884553" y="72009"/>
                  </a:lnTo>
                  <a:close/>
                </a:path>
                <a:path w="2875279" h="2225040">
                  <a:moveTo>
                    <a:pt x="2009013" y="117983"/>
                  </a:moveTo>
                  <a:lnTo>
                    <a:pt x="1994027" y="111252"/>
                  </a:lnTo>
                  <a:lnTo>
                    <a:pt x="1948815" y="92964"/>
                  </a:lnTo>
                  <a:lnTo>
                    <a:pt x="94234" y="1948332"/>
                  </a:lnTo>
                  <a:lnTo>
                    <a:pt x="100203" y="1963826"/>
                  </a:lnTo>
                  <a:lnTo>
                    <a:pt x="112522" y="1993836"/>
                  </a:lnTo>
                  <a:lnTo>
                    <a:pt x="119126" y="2008606"/>
                  </a:lnTo>
                  <a:lnTo>
                    <a:pt x="2009013" y="117983"/>
                  </a:lnTo>
                  <a:close/>
                </a:path>
                <a:path w="2875279" h="2225040">
                  <a:moveTo>
                    <a:pt x="2122932" y="174244"/>
                  </a:moveTo>
                  <a:lnTo>
                    <a:pt x="2109216" y="166624"/>
                  </a:lnTo>
                  <a:lnTo>
                    <a:pt x="2081149" y="152273"/>
                  </a:lnTo>
                  <a:lnTo>
                    <a:pt x="2066671" y="145415"/>
                  </a:lnTo>
                  <a:lnTo>
                    <a:pt x="145415" y="2067560"/>
                  </a:lnTo>
                  <a:lnTo>
                    <a:pt x="159258" y="2095728"/>
                  </a:lnTo>
                  <a:lnTo>
                    <a:pt x="166497" y="2109952"/>
                  </a:lnTo>
                  <a:lnTo>
                    <a:pt x="174244" y="2123910"/>
                  </a:lnTo>
                  <a:lnTo>
                    <a:pt x="2122932" y="174244"/>
                  </a:lnTo>
                  <a:close/>
                </a:path>
                <a:path w="2875279" h="2225040">
                  <a:moveTo>
                    <a:pt x="2230374" y="238506"/>
                  </a:moveTo>
                  <a:lnTo>
                    <a:pt x="2217547" y="229870"/>
                  </a:lnTo>
                  <a:lnTo>
                    <a:pt x="2204720" y="221615"/>
                  </a:lnTo>
                  <a:lnTo>
                    <a:pt x="2191512" y="213614"/>
                  </a:lnTo>
                  <a:lnTo>
                    <a:pt x="2177923" y="205740"/>
                  </a:lnTo>
                  <a:lnTo>
                    <a:pt x="205613" y="2178939"/>
                  </a:lnTo>
                  <a:lnTo>
                    <a:pt x="221488" y="2205139"/>
                  </a:lnTo>
                  <a:lnTo>
                    <a:pt x="229743" y="2218372"/>
                  </a:lnTo>
                  <a:lnTo>
                    <a:pt x="234061" y="2224875"/>
                  </a:lnTo>
                  <a:lnTo>
                    <a:pt x="244856" y="2224875"/>
                  </a:lnTo>
                  <a:lnTo>
                    <a:pt x="2230374" y="238506"/>
                  </a:lnTo>
                  <a:close/>
                </a:path>
                <a:path w="2875279" h="2225040">
                  <a:moveTo>
                    <a:pt x="2328545" y="310515"/>
                  </a:moveTo>
                  <a:lnTo>
                    <a:pt x="2316607" y="300863"/>
                  </a:lnTo>
                  <a:lnTo>
                    <a:pt x="2280158" y="273812"/>
                  </a:lnTo>
                  <a:lnTo>
                    <a:pt x="328676" y="2224875"/>
                  </a:lnTo>
                  <a:lnTo>
                    <a:pt x="413893" y="2224875"/>
                  </a:lnTo>
                  <a:lnTo>
                    <a:pt x="2328545" y="310515"/>
                  </a:lnTo>
                  <a:close/>
                </a:path>
                <a:path w="2875279" h="2225040">
                  <a:moveTo>
                    <a:pt x="2420239" y="389128"/>
                  </a:moveTo>
                  <a:lnTo>
                    <a:pt x="2409190" y="378587"/>
                  </a:lnTo>
                  <a:lnTo>
                    <a:pt x="2398014" y="368300"/>
                  </a:lnTo>
                  <a:lnTo>
                    <a:pt x="2375789" y="348488"/>
                  </a:lnTo>
                  <a:lnTo>
                    <a:pt x="500253" y="2224875"/>
                  </a:lnTo>
                  <a:lnTo>
                    <a:pt x="585343" y="2224875"/>
                  </a:lnTo>
                  <a:lnTo>
                    <a:pt x="2420239" y="389128"/>
                  </a:lnTo>
                  <a:close/>
                </a:path>
                <a:path w="2875279" h="2225040">
                  <a:moveTo>
                    <a:pt x="2504059" y="475615"/>
                  </a:moveTo>
                  <a:lnTo>
                    <a:pt x="2494026" y="464820"/>
                  </a:lnTo>
                  <a:lnTo>
                    <a:pt x="2483612" y="454025"/>
                  </a:lnTo>
                  <a:lnTo>
                    <a:pt x="2462149" y="432435"/>
                  </a:lnTo>
                  <a:lnTo>
                    <a:pt x="670433" y="2224875"/>
                  </a:lnTo>
                  <a:lnTo>
                    <a:pt x="755650" y="2224875"/>
                  </a:lnTo>
                  <a:lnTo>
                    <a:pt x="2504059" y="475615"/>
                  </a:lnTo>
                  <a:close/>
                </a:path>
                <a:path w="2875279" h="2225040">
                  <a:moveTo>
                    <a:pt x="2581402" y="567309"/>
                  </a:moveTo>
                  <a:lnTo>
                    <a:pt x="2572258" y="555498"/>
                  </a:lnTo>
                  <a:lnTo>
                    <a:pt x="2543429" y="520192"/>
                  </a:lnTo>
                  <a:lnTo>
                    <a:pt x="839470" y="2224875"/>
                  </a:lnTo>
                  <a:lnTo>
                    <a:pt x="924560" y="2224875"/>
                  </a:lnTo>
                  <a:lnTo>
                    <a:pt x="2581402" y="567309"/>
                  </a:lnTo>
                  <a:close/>
                </a:path>
                <a:path w="2875279" h="2225040">
                  <a:moveTo>
                    <a:pt x="2652014" y="668274"/>
                  </a:moveTo>
                  <a:lnTo>
                    <a:pt x="2644013" y="655447"/>
                  </a:lnTo>
                  <a:lnTo>
                    <a:pt x="2635504" y="642620"/>
                  </a:lnTo>
                  <a:lnTo>
                    <a:pt x="2617978" y="617093"/>
                  </a:lnTo>
                  <a:lnTo>
                    <a:pt x="1011047" y="2224875"/>
                  </a:lnTo>
                  <a:lnTo>
                    <a:pt x="1096137" y="2224875"/>
                  </a:lnTo>
                  <a:lnTo>
                    <a:pt x="2652014" y="668274"/>
                  </a:lnTo>
                  <a:close/>
                </a:path>
                <a:path w="2875279" h="2225040">
                  <a:moveTo>
                    <a:pt x="2714879" y="775716"/>
                  </a:moveTo>
                  <a:lnTo>
                    <a:pt x="2707894" y="761873"/>
                  </a:lnTo>
                  <a:lnTo>
                    <a:pt x="2700401" y="748157"/>
                  </a:lnTo>
                  <a:lnTo>
                    <a:pt x="2684780" y="720598"/>
                  </a:lnTo>
                  <a:lnTo>
                    <a:pt x="1181227" y="2224875"/>
                  </a:lnTo>
                  <a:lnTo>
                    <a:pt x="1266317" y="2224875"/>
                  </a:lnTo>
                  <a:lnTo>
                    <a:pt x="2714879" y="775716"/>
                  </a:lnTo>
                  <a:close/>
                </a:path>
                <a:path w="2875279" h="2225040">
                  <a:moveTo>
                    <a:pt x="2767330" y="893572"/>
                  </a:moveTo>
                  <a:lnTo>
                    <a:pt x="2761234" y="878840"/>
                  </a:lnTo>
                  <a:lnTo>
                    <a:pt x="2754757" y="864108"/>
                  </a:lnTo>
                  <a:lnTo>
                    <a:pt x="2741168" y="834644"/>
                  </a:lnTo>
                  <a:lnTo>
                    <a:pt x="1351534" y="2224875"/>
                  </a:lnTo>
                  <a:lnTo>
                    <a:pt x="1436624" y="2224875"/>
                  </a:lnTo>
                  <a:lnTo>
                    <a:pt x="2767330" y="893572"/>
                  </a:lnTo>
                  <a:close/>
                </a:path>
                <a:path w="2875279" h="2225040">
                  <a:moveTo>
                    <a:pt x="2811907" y="1019365"/>
                  </a:moveTo>
                  <a:lnTo>
                    <a:pt x="2796540" y="971092"/>
                  </a:lnTo>
                  <a:lnTo>
                    <a:pt x="2790952" y="955167"/>
                  </a:lnTo>
                  <a:lnTo>
                    <a:pt x="1521714" y="2224875"/>
                  </a:lnTo>
                  <a:lnTo>
                    <a:pt x="1606931" y="2224875"/>
                  </a:lnTo>
                  <a:lnTo>
                    <a:pt x="2811907" y="1019365"/>
                  </a:lnTo>
                  <a:close/>
                </a:path>
                <a:path w="2875279" h="2225040">
                  <a:moveTo>
                    <a:pt x="2839339" y="1760969"/>
                  </a:moveTo>
                  <a:lnTo>
                    <a:pt x="2375154" y="2224875"/>
                  </a:lnTo>
                  <a:lnTo>
                    <a:pt x="2460244" y="2224875"/>
                  </a:lnTo>
                  <a:lnTo>
                    <a:pt x="2806573" y="1878888"/>
                  </a:lnTo>
                  <a:lnTo>
                    <a:pt x="2823972" y="1820418"/>
                  </a:lnTo>
                  <a:lnTo>
                    <a:pt x="2839339" y="1760969"/>
                  </a:lnTo>
                  <a:close/>
                </a:path>
                <a:path w="2875279" h="2225040">
                  <a:moveTo>
                    <a:pt x="2847213" y="1155636"/>
                  </a:moveTo>
                  <a:lnTo>
                    <a:pt x="2831465" y="1086192"/>
                  </a:lnTo>
                  <a:lnTo>
                    <a:pt x="1693291" y="2224875"/>
                  </a:lnTo>
                  <a:lnTo>
                    <a:pt x="1778508" y="2224875"/>
                  </a:lnTo>
                  <a:lnTo>
                    <a:pt x="2847213" y="1155636"/>
                  </a:lnTo>
                  <a:close/>
                </a:path>
                <a:path w="2875279" h="2225040">
                  <a:moveTo>
                    <a:pt x="2868168" y="1303693"/>
                  </a:moveTo>
                  <a:lnTo>
                    <a:pt x="2864104" y="1265694"/>
                  </a:lnTo>
                  <a:lnTo>
                    <a:pt x="2861691" y="1246568"/>
                  </a:lnTo>
                  <a:lnTo>
                    <a:pt x="2859024" y="1227696"/>
                  </a:lnTo>
                  <a:lnTo>
                    <a:pt x="1862328" y="2224875"/>
                  </a:lnTo>
                  <a:lnTo>
                    <a:pt x="1947418" y="2224875"/>
                  </a:lnTo>
                  <a:lnTo>
                    <a:pt x="2868168" y="1303693"/>
                  </a:lnTo>
                  <a:close/>
                </a:path>
                <a:path w="2875279" h="2225040">
                  <a:moveTo>
                    <a:pt x="2869438" y="1559191"/>
                  </a:moveTo>
                  <a:lnTo>
                    <a:pt x="2204085" y="2224875"/>
                  </a:lnTo>
                  <a:lnTo>
                    <a:pt x="2289175" y="2224875"/>
                  </a:lnTo>
                  <a:lnTo>
                    <a:pt x="2857627" y="1656143"/>
                  </a:lnTo>
                  <a:lnTo>
                    <a:pt x="2864612" y="1607667"/>
                  </a:lnTo>
                  <a:lnTo>
                    <a:pt x="2869438" y="1559191"/>
                  </a:lnTo>
                  <a:close/>
                </a:path>
                <a:path w="2875279" h="2225040">
                  <a:moveTo>
                    <a:pt x="2874772" y="1468780"/>
                  </a:moveTo>
                  <a:lnTo>
                    <a:pt x="2874137" y="1405026"/>
                  </a:lnTo>
                  <a:lnTo>
                    <a:pt x="2873375" y="1383614"/>
                  </a:lnTo>
                  <a:lnTo>
                    <a:pt x="2033270" y="2224875"/>
                  </a:lnTo>
                  <a:lnTo>
                    <a:pt x="2118995" y="2224875"/>
                  </a:lnTo>
                  <a:lnTo>
                    <a:pt x="2874772" y="1468780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Yerleştirme</a:t>
            </a:r>
            <a:r>
              <a:rPr spc="-15" dirty="0"/>
              <a:t> </a:t>
            </a:r>
            <a:r>
              <a:rPr spc="-5" dirty="0"/>
              <a:t>Hizmetleri</a:t>
            </a:r>
          </a:p>
          <a:p>
            <a:pPr marL="876300" marR="862965" indent="-2540" algn="ctr">
              <a:lnSpc>
                <a:spcPct val="117000"/>
              </a:lnSpc>
              <a:spcBef>
                <a:spcPts val="2445"/>
              </a:spcBef>
            </a:pPr>
            <a:r>
              <a:rPr sz="3950" spc="10" dirty="0"/>
              <a:t>Öğrencilerin ilgi ve  </a:t>
            </a:r>
            <a:r>
              <a:rPr sz="3950" spc="5" dirty="0"/>
              <a:t>ihtiyaçları  </a:t>
            </a:r>
            <a:r>
              <a:rPr sz="3950" spc="15" dirty="0"/>
              <a:t>doğrultusunda  </a:t>
            </a:r>
            <a:r>
              <a:rPr sz="3950" spc="10" dirty="0"/>
              <a:t>istediği alanlara</a:t>
            </a:r>
            <a:r>
              <a:rPr sz="3950" spc="-90" dirty="0"/>
              <a:t> </a:t>
            </a:r>
            <a:r>
              <a:rPr sz="3950" spc="10" dirty="0"/>
              <a:t>ve  </a:t>
            </a:r>
            <a:r>
              <a:rPr sz="3950" spc="15" dirty="0"/>
              <a:t>mesleklere  </a:t>
            </a:r>
            <a:r>
              <a:rPr sz="3950" spc="-5" dirty="0"/>
              <a:t>yönlendirilmesidir.</a:t>
            </a:r>
            <a:endParaRPr sz="395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47275" y="2195766"/>
            <a:ext cx="452755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10" dirty="0">
                <a:solidFill>
                  <a:srgbClr val="FFFFFF"/>
                </a:solidFill>
              </a:rPr>
              <a:t>İzleme</a:t>
            </a:r>
            <a:r>
              <a:rPr sz="4600" spc="-130" dirty="0">
                <a:solidFill>
                  <a:srgbClr val="FFFFFF"/>
                </a:solidFill>
              </a:rPr>
              <a:t> </a:t>
            </a:r>
            <a:r>
              <a:rPr sz="4600" spc="10" dirty="0">
                <a:solidFill>
                  <a:srgbClr val="FFFFFF"/>
                </a:solidFill>
              </a:rPr>
              <a:t>Hizmetleri</a:t>
            </a:r>
            <a:endParaRPr sz="4600"/>
          </a:p>
        </p:txBody>
      </p:sp>
      <p:sp>
        <p:nvSpPr>
          <p:cNvPr id="17" name="object 17"/>
          <p:cNvSpPr txBox="1"/>
          <p:nvPr/>
        </p:nvSpPr>
        <p:spPr>
          <a:xfrm>
            <a:off x="10309606" y="3493201"/>
            <a:ext cx="5076190" cy="3206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5999"/>
              </a:lnSpc>
              <a:spcBef>
                <a:spcPts val="90"/>
              </a:spcBef>
              <a:tabLst>
                <a:tab pos="262826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Okulu bitirip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mezun olan  öğrencileri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üni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ersiteye 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yerleşmesinden sonra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onların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takibini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içeren 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hizmettir.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"/>
            <a:ext cx="18288000" cy="10287000"/>
            <a:chOff x="0" y="25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5"/>
              <a:ext cx="18288000" cy="9596120"/>
            </a:xfrm>
            <a:custGeom>
              <a:avLst/>
              <a:gdLst/>
              <a:ahLst/>
              <a:cxnLst/>
              <a:rect l="l" t="t" r="r" b="b"/>
              <a:pathLst>
                <a:path w="18288000" h="9596120">
                  <a:moveTo>
                    <a:pt x="18288000" y="0"/>
                  </a:moveTo>
                  <a:lnTo>
                    <a:pt x="0" y="0"/>
                  </a:lnTo>
                  <a:lnTo>
                    <a:pt x="0" y="9595612"/>
                  </a:lnTo>
                  <a:lnTo>
                    <a:pt x="18288000" y="959561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593581"/>
              <a:ext cx="18288000" cy="693420"/>
            </a:xfrm>
            <a:custGeom>
              <a:avLst/>
              <a:gdLst/>
              <a:ahLst/>
              <a:cxnLst/>
              <a:rect l="l" t="t" r="r" b="b"/>
              <a:pathLst>
                <a:path w="18288000" h="693420">
                  <a:moveTo>
                    <a:pt x="18288000" y="0"/>
                  </a:moveTo>
                  <a:lnTo>
                    <a:pt x="0" y="0"/>
                  </a:lnTo>
                  <a:lnTo>
                    <a:pt x="0" y="693254"/>
                  </a:lnTo>
                  <a:lnTo>
                    <a:pt x="18288000" y="693254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040" y="3787139"/>
              <a:ext cx="1701800" cy="1701800"/>
            </a:xfrm>
            <a:custGeom>
              <a:avLst/>
              <a:gdLst/>
              <a:ahLst/>
              <a:cxnLst/>
              <a:rect l="l" t="t" r="r" b="b"/>
              <a:pathLst>
                <a:path w="1701800" h="1701800">
                  <a:moveTo>
                    <a:pt x="861060" y="0"/>
                  </a:moveTo>
                  <a:lnTo>
                    <a:pt x="850646" y="0"/>
                  </a:lnTo>
                  <a:lnTo>
                    <a:pt x="819404" y="635"/>
                  </a:lnTo>
                  <a:lnTo>
                    <a:pt x="777747" y="3175"/>
                  </a:lnTo>
                  <a:lnTo>
                    <a:pt x="736219" y="7747"/>
                  </a:lnTo>
                  <a:lnTo>
                    <a:pt x="694969" y="14350"/>
                  </a:lnTo>
                  <a:lnTo>
                    <a:pt x="654126" y="22987"/>
                  </a:lnTo>
                  <a:lnTo>
                    <a:pt x="613752" y="33655"/>
                  </a:lnTo>
                  <a:lnTo>
                    <a:pt x="573951" y="46227"/>
                  </a:lnTo>
                  <a:lnTo>
                    <a:pt x="534809" y="60833"/>
                  </a:lnTo>
                  <a:lnTo>
                    <a:pt x="496430" y="77215"/>
                  </a:lnTo>
                  <a:lnTo>
                    <a:pt x="458914" y="95631"/>
                  </a:lnTo>
                  <a:lnTo>
                    <a:pt x="422325" y="115697"/>
                  </a:lnTo>
                  <a:lnTo>
                    <a:pt x="386778" y="137668"/>
                  </a:lnTo>
                  <a:lnTo>
                    <a:pt x="352348" y="161289"/>
                  </a:lnTo>
                  <a:lnTo>
                    <a:pt x="319125" y="186562"/>
                  </a:lnTo>
                  <a:lnTo>
                    <a:pt x="287172" y="213360"/>
                  </a:lnTo>
                  <a:lnTo>
                    <a:pt x="256590" y="241808"/>
                  </a:lnTo>
                  <a:lnTo>
                    <a:pt x="227418" y="271652"/>
                  </a:lnTo>
                  <a:lnTo>
                    <a:pt x="199770" y="303022"/>
                  </a:lnTo>
                  <a:lnTo>
                    <a:pt x="173672" y="335534"/>
                  </a:lnTo>
                  <a:lnTo>
                    <a:pt x="149212" y="369443"/>
                  </a:lnTo>
                  <a:lnTo>
                    <a:pt x="126453" y="404368"/>
                  </a:lnTo>
                  <a:lnTo>
                    <a:pt x="105422" y="440436"/>
                  </a:lnTo>
                  <a:lnTo>
                    <a:pt x="86194" y="477520"/>
                  </a:lnTo>
                  <a:lnTo>
                    <a:pt x="68808" y="515493"/>
                  </a:lnTo>
                  <a:lnTo>
                    <a:pt x="53301" y="554227"/>
                  </a:lnTo>
                  <a:lnTo>
                    <a:pt x="39725" y="593725"/>
                  </a:lnTo>
                  <a:lnTo>
                    <a:pt x="28092" y="633857"/>
                  </a:lnTo>
                  <a:lnTo>
                    <a:pt x="18440" y="674497"/>
                  </a:lnTo>
                  <a:lnTo>
                    <a:pt x="10807" y="715518"/>
                  </a:lnTo>
                  <a:lnTo>
                    <a:pt x="5181" y="756920"/>
                  </a:lnTo>
                  <a:lnTo>
                    <a:pt x="1600" y="798576"/>
                  </a:lnTo>
                  <a:lnTo>
                    <a:pt x="63" y="840232"/>
                  </a:lnTo>
                  <a:lnTo>
                    <a:pt x="0" y="850646"/>
                  </a:lnTo>
                  <a:lnTo>
                    <a:pt x="571" y="882014"/>
                  </a:lnTo>
                  <a:lnTo>
                    <a:pt x="3136" y="923671"/>
                  </a:lnTo>
                  <a:lnTo>
                    <a:pt x="7734" y="965200"/>
                  </a:lnTo>
                  <a:lnTo>
                    <a:pt x="14376" y="1006348"/>
                  </a:lnTo>
                  <a:lnTo>
                    <a:pt x="23025" y="1047242"/>
                  </a:lnTo>
                  <a:lnTo>
                    <a:pt x="33654" y="1087627"/>
                  </a:lnTo>
                  <a:lnTo>
                    <a:pt x="46266" y="1127379"/>
                  </a:lnTo>
                  <a:lnTo>
                    <a:pt x="60820" y="1166495"/>
                  </a:lnTo>
                  <a:lnTo>
                    <a:pt x="77266" y="1204976"/>
                  </a:lnTo>
                  <a:lnTo>
                    <a:pt x="95580" y="1242440"/>
                  </a:lnTo>
                  <a:lnTo>
                    <a:pt x="115709" y="1279017"/>
                  </a:lnTo>
                  <a:lnTo>
                    <a:pt x="137617" y="1314577"/>
                  </a:lnTo>
                  <a:lnTo>
                    <a:pt x="161239" y="1348994"/>
                  </a:lnTo>
                  <a:lnTo>
                    <a:pt x="186524" y="1382268"/>
                  </a:lnTo>
                  <a:lnTo>
                    <a:pt x="213398" y="1414145"/>
                  </a:lnTo>
                  <a:lnTo>
                    <a:pt x="241820" y="1444752"/>
                  </a:lnTo>
                  <a:lnTo>
                    <a:pt x="271703" y="1473962"/>
                  </a:lnTo>
                  <a:lnTo>
                    <a:pt x="302983" y="1501648"/>
                  </a:lnTo>
                  <a:lnTo>
                    <a:pt x="335584" y="1527683"/>
                  </a:lnTo>
                  <a:lnTo>
                    <a:pt x="369417" y="1552194"/>
                  </a:lnTo>
                  <a:lnTo>
                    <a:pt x="404418" y="1574927"/>
                  </a:lnTo>
                  <a:lnTo>
                    <a:pt x="440499" y="1595882"/>
                  </a:lnTo>
                  <a:lnTo>
                    <a:pt x="477558" y="1615186"/>
                  </a:lnTo>
                  <a:lnTo>
                    <a:pt x="515518" y="1632585"/>
                  </a:lnTo>
                  <a:lnTo>
                    <a:pt x="554291" y="1648079"/>
                  </a:lnTo>
                  <a:lnTo>
                    <a:pt x="593763" y="1661668"/>
                  </a:lnTo>
                  <a:lnTo>
                    <a:pt x="633869" y="1673225"/>
                  </a:lnTo>
                  <a:lnTo>
                    <a:pt x="674497" y="1682877"/>
                  </a:lnTo>
                  <a:lnTo>
                    <a:pt x="715518" y="1690497"/>
                  </a:lnTo>
                  <a:lnTo>
                    <a:pt x="756919" y="1696212"/>
                  </a:lnTo>
                  <a:lnTo>
                    <a:pt x="798576" y="1699768"/>
                  </a:lnTo>
                  <a:lnTo>
                    <a:pt x="840232" y="1701292"/>
                  </a:lnTo>
                  <a:lnTo>
                    <a:pt x="850646" y="1701419"/>
                  </a:lnTo>
                  <a:lnTo>
                    <a:pt x="892429" y="1700276"/>
                  </a:lnTo>
                  <a:lnTo>
                    <a:pt x="934085" y="1697227"/>
                  </a:lnTo>
                  <a:lnTo>
                    <a:pt x="975487" y="1692148"/>
                  </a:lnTo>
                  <a:lnTo>
                    <a:pt x="1016635" y="1685036"/>
                  </a:lnTo>
                  <a:lnTo>
                    <a:pt x="1057402" y="1675892"/>
                  </a:lnTo>
                  <a:lnTo>
                    <a:pt x="1097661" y="1664715"/>
                  </a:lnTo>
                  <a:lnTo>
                    <a:pt x="1137285" y="1651635"/>
                  </a:lnTo>
                  <a:lnTo>
                    <a:pt x="1176273" y="1636649"/>
                  </a:lnTo>
                  <a:lnTo>
                    <a:pt x="1214373" y="1619631"/>
                  </a:lnTo>
                  <a:lnTo>
                    <a:pt x="1251711" y="1600962"/>
                  </a:lnTo>
                  <a:lnTo>
                    <a:pt x="1288034" y="1580388"/>
                  </a:lnTo>
                  <a:lnTo>
                    <a:pt x="1323340" y="1558036"/>
                  </a:lnTo>
                  <a:lnTo>
                    <a:pt x="1357376" y="1533906"/>
                  </a:lnTo>
                  <a:lnTo>
                    <a:pt x="1390396" y="1508252"/>
                  </a:lnTo>
                  <a:lnTo>
                    <a:pt x="1422018" y="1480947"/>
                  </a:lnTo>
                  <a:lnTo>
                    <a:pt x="1452245" y="1452245"/>
                  </a:lnTo>
                  <a:lnTo>
                    <a:pt x="1480947" y="1422019"/>
                  </a:lnTo>
                  <a:lnTo>
                    <a:pt x="1508252" y="1390396"/>
                  </a:lnTo>
                  <a:lnTo>
                    <a:pt x="1533905" y="1357376"/>
                  </a:lnTo>
                  <a:lnTo>
                    <a:pt x="1558036" y="1323339"/>
                  </a:lnTo>
                  <a:lnTo>
                    <a:pt x="1580387" y="1288034"/>
                  </a:lnTo>
                  <a:lnTo>
                    <a:pt x="1600961" y="1251712"/>
                  </a:lnTo>
                  <a:lnTo>
                    <a:pt x="1619630" y="1214374"/>
                  </a:lnTo>
                  <a:lnTo>
                    <a:pt x="1636649" y="1176274"/>
                  </a:lnTo>
                  <a:lnTo>
                    <a:pt x="1651635" y="1137285"/>
                  </a:lnTo>
                  <a:lnTo>
                    <a:pt x="1664715" y="1097661"/>
                  </a:lnTo>
                  <a:lnTo>
                    <a:pt x="1675891" y="1057402"/>
                  </a:lnTo>
                  <a:lnTo>
                    <a:pt x="1685036" y="1016635"/>
                  </a:lnTo>
                  <a:lnTo>
                    <a:pt x="1692148" y="975487"/>
                  </a:lnTo>
                  <a:lnTo>
                    <a:pt x="1697227" y="934085"/>
                  </a:lnTo>
                  <a:lnTo>
                    <a:pt x="1700276" y="892429"/>
                  </a:lnTo>
                  <a:lnTo>
                    <a:pt x="1701418" y="850646"/>
                  </a:lnTo>
                  <a:lnTo>
                    <a:pt x="1700784" y="819404"/>
                  </a:lnTo>
                  <a:lnTo>
                    <a:pt x="1698243" y="777748"/>
                  </a:lnTo>
                  <a:lnTo>
                    <a:pt x="1693672" y="736219"/>
                  </a:lnTo>
                  <a:lnTo>
                    <a:pt x="1686940" y="694944"/>
                  </a:lnTo>
                  <a:lnTo>
                    <a:pt x="1678304" y="654176"/>
                  </a:lnTo>
                  <a:lnTo>
                    <a:pt x="1667637" y="613790"/>
                  </a:lnTo>
                  <a:lnTo>
                    <a:pt x="1655064" y="573913"/>
                  </a:lnTo>
                  <a:lnTo>
                    <a:pt x="1640586" y="534797"/>
                  </a:lnTo>
                  <a:lnTo>
                    <a:pt x="1624076" y="496443"/>
                  </a:lnTo>
                  <a:lnTo>
                    <a:pt x="1605787" y="458850"/>
                  </a:lnTo>
                  <a:lnTo>
                    <a:pt x="1585595" y="422275"/>
                  </a:lnTo>
                  <a:lnTo>
                    <a:pt x="1563751" y="386842"/>
                  </a:lnTo>
                  <a:lnTo>
                    <a:pt x="1540129" y="352298"/>
                  </a:lnTo>
                  <a:lnTo>
                    <a:pt x="1514855" y="319150"/>
                  </a:lnTo>
                  <a:lnTo>
                    <a:pt x="1487932" y="287147"/>
                  </a:lnTo>
                  <a:lnTo>
                    <a:pt x="1459484" y="256539"/>
                  </a:lnTo>
                  <a:lnTo>
                    <a:pt x="1429639" y="227457"/>
                  </a:lnTo>
                  <a:lnTo>
                    <a:pt x="1398397" y="199771"/>
                  </a:lnTo>
                  <a:lnTo>
                    <a:pt x="1365758" y="173736"/>
                  </a:lnTo>
                  <a:lnTo>
                    <a:pt x="1331976" y="149225"/>
                  </a:lnTo>
                  <a:lnTo>
                    <a:pt x="1296923" y="126492"/>
                  </a:lnTo>
                  <a:lnTo>
                    <a:pt x="1260855" y="105410"/>
                  </a:lnTo>
                  <a:lnTo>
                    <a:pt x="1223772" y="86233"/>
                  </a:lnTo>
                  <a:lnTo>
                    <a:pt x="1185798" y="68834"/>
                  </a:lnTo>
                  <a:lnTo>
                    <a:pt x="1147064" y="53339"/>
                  </a:lnTo>
                  <a:lnTo>
                    <a:pt x="1107567" y="39750"/>
                  </a:lnTo>
                  <a:lnTo>
                    <a:pt x="1067435" y="28067"/>
                  </a:lnTo>
                  <a:lnTo>
                    <a:pt x="1026922" y="18414"/>
                  </a:lnTo>
                  <a:lnTo>
                    <a:pt x="985773" y="10795"/>
                  </a:lnTo>
                  <a:lnTo>
                    <a:pt x="944498" y="5207"/>
                  </a:lnTo>
                  <a:lnTo>
                    <a:pt x="902843" y="165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540" y="2387599"/>
              <a:ext cx="2324100" cy="3335020"/>
            </a:xfrm>
            <a:custGeom>
              <a:avLst/>
              <a:gdLst/>
              <a:ahLst/>
              <a:cxnLst/>
              <a:rect l="l" t="t" r="r" b="b"/>
              <a:pathLst>
                <a:path w="2324100" h="3335020">
                  <a:moveTo>
                    <a:pt x="629335" y="314706"/>
                  </a:moveTo>
                  <a:lnTo>
                    <a:pt x="625919" y="268224"/>
                  </a:lnTo>
                  <a:lnTo>
                    <a:pt x="615988" y="223774"/>
                  </a:lnTo>
                  <a:lnTo>
                    <a:pt x="600024" y="181991"/>
                  </a:lnTo>
                  <a:lnTo>
                    <a:pt x="578523" y="143256"/>
                  </a:lnTo>
                  <a:lnTo>
                    <a:pt x="551992" y="108077"/>
                  </a:lnTo>
                  <a:lnTo>
                    <a:pt x="520903" y="77089"/>
                  </a:lnTo>
                  <a:lnTo>
                    <a:pt x="485762" y="50546"/>
                  </a:lnTo>
                  <a:lnTo>
                    <a:pt x="455739" y="33909"/>
                  </a:lnTo>
                  <a:lnTo>
                    <a:pt x="455739" y="314706"/>
                  </a:lnTo>
                  <a:lnTo>
                    <a:pt x="448500" y="359283"/>
                  </a:lnTo>
                  <a:lnTo>
                    <a:pt x="428371" y="398145"/>
                  </a:lnTo>
                  <a:lnTo>
                    <a:pt x="397725" y="428752"/>
                  </a:lnTo>
                  <a:lnTo>
                    <a:pt x="358952" y="448945"/>
                  </a:lnTo>
                  <a:lnTo>
                    <a:pt x="314439" y="456184"/>
                  </a:lnTo>
                  <a:lnTo>
                    <a:pt x="269913" y="448945"/>
                  </a:lnTo>
                  <a:lnTo>
                    <a:pt x="231140" y="428752"/>
                  </a:lnTo>
                  <a:lnTo>
                    <a:pt x="200494" y="398145"/>
                  </a:lnTo>
                  <a:lnTo>
                    <a:pt x="180365" y="359283"/>
                  </a:lnTo>
                  <a:lnTo>
                    <a:pt x="173126" y="314706"/>
                  </a:lnTo>
                  <a:lnTo>
                    <a:pt x="180365" y="270002"/>
                  </a:lnTo>
                  <a:lnTo>
                    <a:pt x="200494" y="231140"/>
                  </a:lnTo>
                  <a:lnTo>
                    <a:pt x="231140" y="200533"/>
                  </a:lnTo>
                  <a:lnTo>
                    <a:pt x="269913" y="180467"/>
                  </a:lnTo>
                  <a:lnTo>
                    <a:pt x="314439" y="173355"/>
                  </a:lnTo>
                  <a:lnTo>
                    <a:pt x="358952" y="180594"/>
                  </a:lnTo>
                  <a:lnTo>
                    <a:pt x="397725" y="200660"/>
                  </a:lnTo>
                  <a:lnTo>
                    <a:pt x="428371" y="231394"/>
                  </a:lnTo>
                  <a:lnTo>
                    <a:pt x="448500" y="270129"/>
                  </a:lnTo>
                  <a:lnTo>
                    <a:pt x="455739" y="314706"/>
                  </a:lnTo>
                  <a:lnTo>
                    <a:pt x="455739" y="33909"/>
                  </a:lnTo>
                  <a:lnTo>
                    <a:pt x="447040" y="29083"/>
                  </a:lnTo>
                  <a:lnTo>
                    <a:pt x="405269" y="13208"/>
                  </a:lnTo>
                  <a:lnTo>
                    <a:pt x="360895" y="3302"/>
                  </a:lnTo>
                  <a:lnTo>
                    <a:pt x="314439" y="0"/>
                  </a:lnTo>
                  <a:lnTo>
                    <a:pt x="268084" y="3429"/>
                  </a:lnTo>
                  <a:lnTo>
                    <a:pt x="223812" y="13335"/>
                  </a:lnTo>
                  <a:lnTo>
                    <a:pt x="182105" y="29210"/>
                  </a:lnTo>
                  <a:lnTo>
                    <a:pt x="173126" y="34290"/>
                  </a:lnTo>
                  <a:lnTo>
                    <a:pt x="143459" y="50673"/>
                  </a:lnTo>
                  <a:lnTo>
                    <a:pt x="108356" y="77216"/>
                  </a:lnTo>
                  <a:lnTo>
                    <a:pt x="77304" y="108331"/>
                  </a:lnTo>
                  <a:lnTo>
                    <a:pt x="50787" y="143383"/>
                  </a:lnTo>
                  <a:lnTo>
                    <a:pt x="29311" y="182118"/>
                  </a:lnTo>
                  <a:lnTo>
                    <a:pt x="13360" y="223901"/>
                  </a:lnTo>
                  <a:lnTo>
                    <a:pt x="3416" y="268224"/>
                  </a:lnTo>
                  <a:lnTo>
                    <a:pt x="0" y="314706"/>
                  </a:lnTo>
                  <a:lnTo>
                    <a:pt x="3416" y="361188"/>
                  </a:lnTo>
                  <a:lnTo>
                    <a:pt x="13360" y="405511"/>
                  </a:lnTo>
                  <a:lnTo>
                    <a:pt x="29311" y="447167"/>
                  </a:lnTo>
                  <a:lnTo>
                    <a:pt x="50787" y="485902"/>
                  </a:lnTo>
                  <a:lnTo>
                    <a:pt x="77304" y="521081"/>
                  </a:lnTo>
                  <a:lnTo>
                    <a:pt x="108356" y="552069"/>
                  </a:lnTo>
                  <a:lnTo>
                    <a:pt x="143459" y="578612"/>
                  </a:lnTo>
                  <a:lnTo>
                    <a:pt x="182105" y="600202"/>
                  </a:lnTo>
                  <a:lnTo>
                    <a:pt x="223812" y="616077"/>
                  </a:lnTo>
                  <a:lnTo>
                    <a:pt x="268084" y="626110"/>
                  </a:lnTo>
                  <a:lnTo>
                    <a:pt x="314439" y="629539"/>
                  </a:lnTo>
                  <a:lnTo>
                    <a:pt x="360895" y="626110"/>
                  </a:lnTo>
                  <a:lnTo>
                    <a:pt x="405269" y="616077"/>
                  </a:lnTo>
                  <a:lnTo>
                    <a:pt x="447040" y="600202"/>
                  </a:lnTo>
                  <a:lnTo>
                    <a:pt x="485762" y="578612"/>
                  </a:lnTo>
                  <a:lnTo>
                    <a:pt x="520903" y="552069"/>
                  </a:lnTo>
                  <a:lnTo>
                    <a:pt x="551992" y="521081"/>
                  </a:lnTo>
                  <a:lnTo>
                    <a:pt x="578523" y="485902"/>
                  </a:lnTo>
                  <a:lnTo>
                    <a:pt x="600024" y="447167"/>
                  </a:lnTo>
                  <a:lnTo>
                    <a:pt x="615988" y="405511"/>
                  </a:lnTo>
                  <a:lnTo>
                    <a:pt x="625919" y="361188"/>
                  </a:lnTo>
                  <a:lnTo>
                    <a:pt x="629335" y="314706"/>
                  </a:lnTo>
                  <a:close/>
                </a:path>
                <a:path w="2324100" h="3335020">
                  <a:moveTo>
                    <a:pt x="1508379" y="2079244"/>
                  </a:moveTo>
                  <a:lnTo>
                    <a:pt x="1209040" y="1896364"/>
                  </a:lnTo>
                  <a:lnTo>
                    <a:pt x="1484630" y="1649984"/>
                  </a:lnTo>
                  <a:lnTo>
                    <a:pt x="1207516" y="1485011"/>
                  </a:lnTo>
                  <a:lnTo>
                    <a:pt x="1483106" y="1287272"/>
                  </a:lnTo>
                  <a:lnTo>
                    <a:pt x="1193419" y="1084961"/>
                  </a:lnTo>
                  <a:lnTo>
                    <a:pt x="1449705" y="889381"/>
                  </a:lnTo>
                  <a:lnTo>
                    <a:pt x="1342009" y="746760"/>
                  </a:lnTo>
                  <a:lnTo>
                    <a:pt x="890270" y="1090930"/>
                  </a:lnTo>
                  <a:lnTo>
                    <a:pt x="1174115" y="1289431"/>
                  </a:lnTo>
                  <a:lnTo>
                    <a:pt x="881380" y="1499997"/>
                  </a:lnTo>
                  <a:lnTo>
                    <a:pt x="1183767" y="1679194"/>
                  </a:lnTo>
                  <a:lnTo>
                    <a:pt x="909574" y="1924050"/>
                  </a:lnTo>
                  <a:lnTo>
                    <a:pt x="1416304" y="2232279"/>
                  </a:lnTo>
                  <a:lnTo>
                    <a:pt x="1508379" y="2079244"/>
                  </a:lnTo>
                  <a:close/>
                </a:path>
                <a:path w="2324100" h="3335020">
                  <a:moveTo>
                    <a:pt x="2323719" y="2867660"/>
                  </a:moveTo>
                  <a:lnTo>
                    <a:pt x="1920240" y="3101213"/>
                  </a:lnTo>
                  <a:lnTo>
                    <a:pt x="2323719" y="3334766"/>
                  </a:lnTo>
                  <a:lnTo>
                    <a:pt x="2323719" y="286766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2600" y="4259580"/>
              <a:ext cx="609600" cy="701040"/>
            </a:xfrm>
            <a:custGeom>
              <a:avLst/>
              <a:gdLst/>
              <a:ahLst/>
              <a:cxnLst/>
              <a:rect l="l" t="t" r="r" b="b"/>
              <a:pathLst>
                <a:path w="609600" h="701039">
                  <a:moveTo>
                    <a:pt x="0" y="0"/>
                  </a:moveTo>
                  <a:lnTo>
                    <a:pt x="0" y="700913"/>
                  </a:lnTo>
                  <a:lnTo>
                    <a:pt x="609473" y="350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378959"/>
              <a:ext cx="1727200" cy="2679700"/>
            </a:xfrm>
            <a:custGeom>
              <a:avLst/>
              <a:gdLst/>
              <a:ahLst/>
              <a:cxnLst/>
              <a:rect l="l" t="t" r="r" b="b"/>
              <a:pathLst>
                <a:path w="1727200" h="2679700">
                  <a:moveTo>
                    <a:pt x="86321" y="2646426"/>
                  </a:moveTo>
                  <a:lnTo>
                    <a:pt x="0" y="2560066"/>
                  </a:lnTo>
                  <a:lnTo>
                    <a:pt x="0" y="2623058"/>
                  </a:lnTo>
                  <a:lnTo>
                    <a:pt x="30937" y="2632075"/>
                  </a:lnTo>
                  <a:lnTo>
                    <a:pt x="58343" y="2639568"/>
                  </a:lnTo>
                  <a:lnTo>
                    <a:pt x="86321" y="2646426"/>
                  </a:lnTo>
                  <a:close/>
                </a:path>
                <a:path w="1727200" h="2679700">
                  <a:moveTo>
                    <a:pt x="274320" y="2674493"/>
                  </a:moveTo>
                  <a:lnTo>
                    <a:pt x="0" y="2400173"/>
                  </a:lnTo>
                  <a:lnTo>
                    <a:pt x="0" y="2479548"/>
                  </a:lnTo>
                  <a:lnTo>
                    <a:pt x="183984" y="2663571"/>
                  </a:lnTo>
                  <a:lnTo>
                    <a:pt x="229146" y="2669921"/>
                  </a:lnTo>
                  <a:lnTo>
                    <a:pt x="274320" y="2674493"/>
                  </a:lnTo>
                  <a:close/>
                </a:path>
                <a:path w="1727200" h="2679700">
                  <a:moveTo>
                    <a:pt x="437883" y="2678176"/>
                  </a:moveTo>
                  <a:lnTo>
                    <a:pt x="0" y="2240661"/>
                  </a:lnTo>
                  <a:lnTo>
                    <a:pt x="0" y="2320925"/>
                  </a:lnTo>
                  <a:lnTo>
                    <a:pt x="358546" y="2679446"/>
                  </a:lnTo>
                  <a:lnTo>
                    <a:pt x="398221" y="2679319"/>
                  </a:lnTo>
                  <a:lnTo>
                    <a:pt x="417931" y="2678938"/>
                  </a:lnTo>
                  <a:lnTo>
                    <a:pt x="437883" y="2678176"/>
                  </a:lnTo>
                  <a:close/>
                </a:path>
                <a:path w="1727200" h="2679700">
                  <a:moveTo>
                    <a:pt x="583145" y="2664714"/>
                  </a:moveTo>
                  <a:lnTo>
                    <a:pt x="0" y="2081657"/>
                  </a:lnTo>
                  <a:lnTo>
                    <a:pt x="0" y="2160905"/>
                  </a:lnTo>
                  <a:lnTo>
                    <a:pt x="512343" y="2673350"/>
                  </a:lnTo>
                  <a:lnTo>
                    <a:pt x="547751" y="2669540"/>
                  </a:lnTo>
                  <a:lnTo>
                    <a:pt x="565569" y="2667254"/>
                  </a:lnTo>
                  <a:lnTo>
                    <a:pt x="583145" y="2664714"/>
                  </a:lnTo>
                  <a:close/>
                </a:path>
                <a:path w="1727200" h="2679700">
                  <a:moveTo>
                    <a:pt x="714984" y="2639187"/>
                  </a:moveTo>
                  <a:lnTo>
                    <a:pt x="0" y="1924177"/>
                  </a:lnTo>
                  <a:lnTo>
                    <a:pt x="0" y="2003425"/>
                  </a:lnTo>
                  <a:lnTo>
                    <a:pt x="650290" y="2653792"/>
                  </a:lnTo>
                  <a:lnTo>
                    <a:pt x="714984" y="2639187"/>
                  </a:lnTo>
                  <a:close/>
                </a:path>
                <a:path w="1727200" h="2679700">
                  <a:moveTo>
                    <a:pt x="837057" y="2601341"/>
                  </a:moveTo>
                  <a:lnTo>
                    <a:pt x="0" y="1764284"/>
                  </a:lnTo>
                  <a:lnTo>
                    <a:pt x="0" y="1843532"/>
                  </a:lnTo>
                  <a:lnTo>
                    <a:pt x="777240" y="2620784"/>
                  </a:lnTo>
                  <a:lnTo>
                    <a:pt x="822210" y="2606560"/>
                  </a:lnTo>
                  <a:lnTo>
                    <a:pt x="837057" y="2601341"/>
                  </a:lnTo>
                  <a:close/>
                </a:path>
                <a:path w="1727200" h="2679700">
                  <a:moveTo>
                    <a:pt x="949350" y="2554859"/>
                  </a:moveTo>
                  <a:lnTo>
                    <a:pt x="0" y="1605534"/>
                  </a:lnTo>
                  <a:lnTo>
                    <a:pt x="0" y="1684909"/>
                  </a:lnTo>
                  <a:lnTo>
                    <a:pt x="894422" y="2579370"/>
                  </a:lnTo>
                  <a:lnTo>
                    <a:pt x="908151" y="2573655"/>
                  </a:lnTo>
                  <a:lnTo>
                    <a:pt x="921893" y="2567559"/>
                  </a:lnTo>
                  <a:lnTo>
                    <a:pt x="949350" y="2554859"/>
                  </a:lnTo>
                  <a:close/>
                </a:path>
                <a:path w="1727200" h="2679700">
                  <a:moveTo>
                    <a:pt x="1055560" y="2502408"/>
                  </a:moveTo>
                  <a:lnTo>
                    <a:pt x="0" y="1446911"/>
                  </a:lnTo>
                  <a:lnTo>
                    <a:pt x="0" y="1526159"/>
                  </a:lnTo>
                  <a:lnTo>
                    <a:pt x="1004290" y="2530475"/>
                  </a:lnTo>
                  <a:lnTo>
                    <a:pt x="1017104" y="2523871"/>
                  </a:lnTo>
                  <a:lnTo>
                    <a:pt x="1029919" y="2516886"/>
                  </a:lnTo>
                  <a:lnTo>
                    <a:pt x="1055560" y="2502408"/>
                  </a:lnTo>
                  <a:close/>
                </a:path>
                <a:path w="1727200" h="2679700">
                  <a:moveTo>
                    <a:pt x="1151991" y="2440178"/>
                  </a:moveTo>
                  <a:lnTo>
                    <a:pt x="0" y="1288161"/>
                  </a:lnTo>
                  <a:lnTo>
                    <a:pt x="0" y="1367536"/>
                  </a:lnTo>
                  <a:lnTo>
                    <a:pt x="1104379" y="2471928"/>
                  </a:lnTo>
                  <a:lnTo>
                    <a:pt x="1128191" y="2456434"/>
                  </a:lnTo>
                  <a:lnTo>
                    <a:pt x="1151991" y="2440178"/>
                  </a:lnTo>
                  <a:close/>
                </a:path>
                <a:path w="1727200" h="2679700">
                  <a:moveTo>
                    <a:pt x="1242314" y="2370582"/>
                  </a:moveTo>
                  <a:lnTo>
                    <a:pt x="0" y="1128268"/>
                  </a:lnTo>
                  <a:lnTo>
                    <a:pt x="0" y="1207643"/>
                  </a:lnTo>
                  <a:lnTo>
                    <a:pt x="1198372" y="2406015"/>
                  </a:lnTo>
                  <a:lnTo>
                    <a:pt x="1220343" y="2388743"/>
                  </a:lnTo>
                  <a:lnTo>
                    <a:pt x="1242314" y="2370582"/>
                  </a:lnTo>
                  <a:close/>
                </a:path>
                <a:path w="1727200" h="2679700">
                  <a:moveTo>
                    <a:pt x="1324102" y="2294890"/>
                  </a:moveTo>
                  <a:lnTo>
                    <a:pt x="0" y="970788"/>
                  </a:lnTo>
                  <a:lnTo>
                    <a:pt x="0" y="1050163"/>
                  </a:lnTo>
                  <a:lnTo>
                    <a:pt x="1283843" y="2334006"/>
                  </a:lnTo>
                  <a:lnTo>
                    <a:pt x="1293876" y="2324608"/>
                  </a:lnTo>
                  <a:lnTo>
                    <a:pt x="1324102" y="2294890"/>
                  </a:lnTo>
                  <a:close/>
                </a:path>
                <a:path w="1727200" h="2679700">
                  <a:moveTo>
                    <a:pt x="1402207" y="2214372"/>
                  </a:moveTo>
                  <a:lnTo>
                    <a:pt x="0" y="812038"/>
                  </a:lnTo>
                  <a:lnTo>
                    <a:pt x="0" y="891413"/>
                  </a:lnTo>
                  <a:lnTo>
                    <a:pt x="1364361" y="2255774"/>
                  </a:lnTo>
                  <a:lnTo>
                    <a:pt x="1374267" y="2245614"/>
                  </a:lnTo>
                  <a:lnTo>
                    <a:pt x="1402207" y="2214372"/>
                  </a:lnTo>
                  <a:close/>
                </a:path>
                <a:path w="1727200" h="2679700">
                  <a:moveTo>
                    <a:pt x="1471803" y="2125218"/>
                  </a:moveTo>
                  <a:lnTo>
                    <a:pt x="0" y="652399"/>
                  </a:lnTo>
                  <a:lnTo>
                    <a:pt x="0" y="731774"/>
                  </a:lnTo>
                  <a:lnTo>
                    <a:pt x="1437640" y="2170430"/>
                  </a:lnTo>
                  <a:lnTo>
                    <a:pt x="1446530" y="2159254"/>
                  </a:lnTo>
                  <a:lnTo>
                    <a:pt x="1471803" y="2125218"/>
                  </a:lnTo>
                  <a:close/>
                </a:path>
                <a:path w="1727200" h="2679700">
                  <a:moveTo>
                    <a:pt x="1535303" y="2029968"/>
                  </a:moveTo>
                  <a:lnTo>
                    <a:pt x="0" y="494665"/>
                  </a:lnTo>
                  <a:lnTo>
                    <a:pt x="0" y="574040"/>
                  </a:lnTo>
                  <a:lnTo>
                    <a:pt x="1504823" y="2078863"/>
                  </a:lnTo>
                  <a:lnTo>
                    <a:pt x="1512824" y="2066925"/>
                  </a:lnTo>
                  <a:lnTo>
                    <a:pt x="1527937" y="2042668"/>
                  </a:lnTo>
                  <a:lnTo>
                    <a:pt x="1535303" y="2029968"/>
                  </a:lnTo>
                  <a:close/>
                </a:path>
                <a:path w="1727200" h="2679700">
                  <a:moveTo>
                    <a:pt x="1573149" y="716534"/>
                  </a:moveTo>
                  <a:lnTo>
                    <a:pt x="1549146" y="672973"/>
                  </a:lnTo>
                  <a:lnTo>
                    <a:pt x="1523492" y="630301"/>
                  </a:lnTo>
                  <a:lnTo>
                    <a:pt x="1496060" y="588391"/>
                  </a:lnTo>
                  <a:lnTo>
                    <a:pt x="1466977" y="547243"/>
                  </a:lnTo>
                  <a:lnTo>
                    <a:pt x="1436116" y="506984"/>
                  </a:lnTo>
                  <a:lnTo>
                    <a:pt x="1403477" y="467487"/>
                  </a:lnTo>
                  <a:lnTo>
                    <a:pt x="1259408" y="323469"/>
                  </a:lnTo>
                  <a:lnTo>
                    <a:pt x="1219936" y="290830"/>
                  </a:lnTo>
                  <a:lnTo>
                    <a:pt x="1179652" y="259969"/>
                  </a:lnTo>
                  <a:lnTo>
                    <a:pt x="1138567" y="230886"/>
                  </a:lnTo>
                  <a:lnTo>
                    <a:pt x="1096645" y="203454"/>
                  </a:lnTo>
                  <a:lnTo>
                    <a:pt x="1053922" y="177800"/>
                  </a:lnTo>
                  <a:lnTo>
                    <a:pt x="1010386" y="153797"/>
                  </a:lnTo>
                  <a:lnTo>
                    <a:pt x="1573149" y="716534"/>
                  </a:lnTo>
                  <a:close/>
                </a:path>
                <a:path w="1727200" h="2679700">
                  <a:moveTo>
                    <a:pt x="1591437" y="1926209"/>
                  </a:moveTo>
                  <a:lnTo>
                    <a:pt x="0" y="334772"/>
                  </a:lnTo>
                  <a:lnTo>
                    <a:pt x="0" y="414147"/>
                  </a:lnTo>
                  <a:lnTo>
                    <a:pt x="1564640" y="1978787"/>
                  </a:lnTo>
                  <a:lnTo>
                    <a:pt x="1571752" y="1965960"/>
                  </a:lnTo>
                  <a:lnTo>
                    <a:pt x="1578483" y="1953006"/>
                  </a:lnTo>
                  <a:lnTo>
                    <a:pt x="1591437" y="1926209"/>
                  </a:lnTo>
                  <a:close/>
                </a:path>
                <a:path w="1727200" h="2679700">
                  <a:moveTo>
                    <a:pt x="1640205" y="1816354"/>
                  </a:moveTo>
                  <a:lnTo>
                    <a:pt x="0" y="176149"/>
                  </a:lnTo>
                  <a:lnTo>
                    <a:pt x="0" y="255524"/>
                  </a:lnTo>
                  <a:lnTo>
                    <a:pt x="1617091" y="1872488"/>
                  </a:lnTo>
                  <a:lnTo>
                    <a:pt x="1623314" y="1858645"/>
                  </a:lnTo>
                  <a:lnTo>
                    <a:pt x="1629156" y="1844421"/>
                  </a:lnTo>
                  <a:lnTo>
                    <a:pt x="1640205" y="1816354"/>
                  </a:lnTo>
                  <a:close/>
                </a:path>
                <a:path w="1727200" h="2679700">
                  <a:moveTo>
                    <a:pt x="1678051" y="1695577"/>
                  </a:moveTo>
                  <a:lnTo>
                    <a:pt x="31394" y="48768"/>
                  </a:lnTo>
                  <a:lnTo>
                    <a:pt x="0" y="58293"/>
                  </a:lnTo>
                  <a:lnTo>
                    <a:pt x="0" y="96774"/>
                  </a:lnTo>
                  <a:lnTo>
                    <a:pt x="1659763" y="1756537"/>
                  </a:lnTo>
                  <a:lnTo>
                    <a:pt x="1678051" y="1695577"/>
                  </a:lnTo>
                  <a:close/>
                </a:path>
                <a:path w="1727200" h="2679700">
                  <a:moveTo>
                    <a:pt x="1678051" y="979043"/>
                  </a:moveTo>
                  <a:lnTo>
                    <a:pt x="1659877" y="919353"/>
                  </a:lnTo>
                  <a:lnTo>
                    <a:pt x="1639062" y="860552"/>
                  </a:lnTo>
                  <a:lnTo>
                    <a:pt x="866343" y="87884"/>
                  </a:lnTo>
                  <a:lnTo>
                    <a:pt x="807605" y="66929"/>
                  </a:lnTo>
                  <a:lnTo>
                    <a:pt x="747941" y="48768"/>
                  </a:lnTo>
                  <a:lnTo>
                    <a:pt x="1678051" y="979043"/>
                  </a:lnTo>
                  <a:close/>
                </a:path>
                <a:path w="1727200" h="2679700">
                  <a:moveTo>
                    <a:pt x="1707388" y="1567307"/>
                  </a:moveTo>
                  <a:lnTo>
                    <a:pt x="160794" y="19558"/>
                  </a:lnTo>
                  <a:lnTo>
                    <a:pt x="144310" y="22479"/>
                  </a:lnTo>
                  <a:lnTo>
                    <a:pt x="127838" y="25781"/>
                  </a:lnTo>
                  <a:lnTo>
                    <a:pt x="94869" y="33020"/>
                  </a:lnTo>
                  <a:lnTo>
                    <a:pt x="1693926" y="1633220"/>
                  </a:lnTo>
                  <a:lnTo>
                    <a:pt x="1701165" y="1600327"/>
                  </a:lnTo>
                  <a:lnTo>
                    <a:pt x="1704467" y="1583817"/>
                  </a:lnTo>
                  <a:lnTo>
                    <a:pt x="1707388" y="1567307"/>
                  </a:lnTo>
                  <a:close/>
                </a:path>
                <a:path w="1727200" h="2679700">
                  <a:moveTo>
                    <a:pt x="1717167" y="1177925"/>
                  </a:moveTo>
                  <a:lnTo>
                    <a:pt x="1710817" y="1130554"/>
                  </a:lnTo>
                  <a:lnTo>
                    <a:pt x="1702562" y="1083945"/>
                  </a:lnTo>
                  <a:lnTo>
                    <a:pt x="642962" y="24384"/>
                  </a:lnTo>
                  <a:lnTo>
                    <a:pt x="595960" y="16129"/>
                  </a:lnTo>
                  <a:lnTo>
                    <a:pt x="548970" y="9779"/>
                  </a:lnTo>
                  <a:lnTo>
                    <a:pt x="1717167" y="1177925"/>
                  </a:lnTo>
                  <a:close/>
                </a:path>
                <a:path w="1727200" h="2679700">
                  <a:moveTo>
                    <a:pt x="1723263" y="1423289"/>
                  </a:moveTo>
                  <a:lnTo>
                    <a:pt x="303606" y="2413"/>
                  </a:lnTo>
                  <a:lnTo>
                    <a:pt x="285305" y="3556"/>
                  </a:lnTo>
                  <a:lnTo>
                    <a:pt x="230365" y="8509"/>
                  </a:lnTo>
                  <a:lnTo>
                    <a:pt x="1717167" y="1496568"/>
                  </a:lnTo>
                  <a:lnTo>
                    <a:pt x="1720723" y="1459992"/>
                  </a:lnTo>
                  <a:lnTo>
                    <a:pt x="1723263" y="1423289"/>
                  </a:lnTo>
                  <a:close/>
                </a:path>
                <a:path w="1727200" h="2679700">
                  <a:moveTo>
                    <a:pt x="1726946" y="1346454"/>
                  </a:moveTo>
                  <a:lnTo>
                    <a:pt x="1726565" y="1305560"/>
                  </a:lnTo>
                  <a:lnTo>
                    <a:pt x="1724533" y="1264666"/>
                  </a:lnTo>
                  <a:lnTo>
                    <a:pt x="462305" y="2413"/>
                  </a:lnTo>
                  <a:lnTo>
                    <a:pt x="421411" y="762"/>
                  </a:lnTo>
                  <a:lnTo>
                    <a:pt x="380517" y="0"/>
                  </a:lnTo>
                  <a:lnTo>
                    <a:pt x="1726946" y="1346454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65860" y="5146039"/>
              <a:ext cx="4109720" cy="4109720"/>
            </a:xfrm>
            <a:custGeom>
              <a:avLst/>
              <a:gdLst/>
              <a:ahLst/>
              <a:cxnLst/>
              <a:rect l="l" t="t" r="r" b="b"/>
              <a:pathLst>
                <a:path w="4109719" h="4109720">
                  <a:moveTo>
                    <a:pt x="2054732" y="0"/>
                  </a:moveTo>
                  <a:lnTo>
                    <a:pt x="2006219" y="508"/>
                  </a:lnTo>
                  <a:lnTo>
                    <a:pt x="1957959" y="2286"/>
                  </a:lnTo>
                  <a:lnTo>
                    <a:pt x="1909953" y="4952"/>
                  </a:lnTo>
                  <a:lnTo>
                    <a:pt x="1862328" y="8889"/>
                  </a:lnTo>
                  <a:lnTo>
                    <a:pt x="1814957" y="13843"/>
                  </a:lnTo>
                  <a:lnTo>
                    <a:pt x="1767967" y="19812"/>
                  </a:lnTo>
                  <a:lnTo>
                    <a:pt x="1721230" y="26924"/>
                  </a:lnTo>
                  <a:lnTo>
                    <a:pt x="1674876" y="34925"/>
                  </a:lnTo>
                  <a:lnTo>
                    <a:pt x="1628902" y="44069"/>
                  </a:lnTo>
                  <a:lnTo>
                    <a:pt x="1583309" y="54229"/>
                  </a:lnTo>
                  <a:lnTo>
                    <a:pt x="1538097" y="65405"/>
                  </a:lnTo>
                  <a:lnTo>
                    <a:pt x="1493393" y="77470"/>
                  </a:lnTo>
                  <a:lnTo>
                    <a:pt x="1448943" y="90550"/>
                  </a:lnTo>
                  <a:lnTo>
                    <a:pt x="1405001" y="104648"/>
                  </a:lnTo>
                  <a:lnTo>
                    <a:pt x="1361440" y="119761"/>
                  </a:lnTo>
                  <a:lnTo>
                    <a:pt x="1318386" y="135636"/>
                  </a:lnTo>
                  <a:lnTo>
                    <a:pt x="1275715" y="152526"/>
                  </a:lnTo>
                  <a:lnTo>
                    <a:pt x="1233551" y="170434"/>
                  </a:lnTo>
                  <a:lnTo>
                    <a:pt x="1191895" y="189102"/>
                  </a:lnTo>
                  <a:lnTo>
                    <a:pt x="1150747" y="208661"/>
                  </a:lnTo>
                  <a:lnTo>
                    <a:pt x="1110107" y="229235"/>
                  </a:lnTo>
                  <a:lnTo>
                    <a:pt x="1069975" y="250571"/>
                  </a:lnTo>
                  <a:lnTo>
                    <a:pt x="1030351" y="272796"/>
                  </a:lnTo>
                  <a:lnTo>
                    <a:pt x="991361" y="295783"/>
                  </a:lnTo>
                  <a:lnTo>
                    <a:pt x="952880" y="319659"/>
                  </a:lnTo>
                  <a:lnTo>
                    <a:pt x="914907" y="344424"/>
                  </a:lnTo>
                  <a:lnTo>
                    <a:pt x="877697" y="369950"/>
                  </a:lnTo>
                  <a:lnTo>
                    <a:pt x="840867" y="396239"/>
                  </a:lnTo>
                  <a:lnTo>
                    <a:pt x="804799" y="423290"/>
                  </a:lnTo>
                  <a:lnTo>
                    <a:pt x="769238" y="451231"/>
                  </a:lnTo>
                  <a:lnTo>
                    <a:pt x="734441" y="479806"/>
                  </a:lnTo>
                  <a:lnTo>
                    <a:pt x="700151" y="509143"/>
                  </a:lnTo>
                  <a:lnTo>
                    <a:pt x="666623" y="539242"/>
                  </a:lnTo>
                  <a:lnTo>
                    <a:pt x="633730" y="569976"/>
                  </a:lnTo>
                  <a:lnTo>
                    <a:pt x="601599" y="601599"/>
                  </a:lnTo>
                  <a:lnTo>
                    <a:pt x="569976" y="633730"/>
                  </a:lnTo>
                  <a:lnTo>
                    <a:pt x="539242" y="666623"/>
                  </a:lnTo>
                  <a:lnTo>
                    <a:pt x="509143" y="700151"/>
                  </a:lnTo>
                  <a:lnTo>
                    <a:pt x="479805" y="734440"/>
                  </a:lnTo>
                  <a:lnTo>
                    <a:pt x="451230" y="769238"/>
                  </a:lnTo>
                  <a:lnTo>
                    <a:pt x="423291" y="804799"/>
                  </a:lnTo>
                  <a:lnTo>
                    <a:pt x="396240" y="840867"/>
                  </a:lnTo>
                  <a:lnTo>
                    <a:pt x="369951" y="877697"/>
                  </a:lnTo>
                  <a:lnTo>
                    <a:pt x="344424" y="914908"/>
                  </a:lnTo>
                  <a:lnTo>
                    <a:pt x="319659" y="952881"/>
                  </a:lnTo>
                  <a:lnTo>
                    <a:pt x="295782" y="991362"/>
                  </a:lnTo>
                  <a:lnTo>
                    <a:pt x="272796" y="1030351"/>
                  </a:lnTo>
                  <a:lnTo>
                    <a:pt x="250571" y="1069975"/>
                  </a:lnTo>
                  <a:lnTo>
                    <a:pt x="229234" y="1110107"/>
                  </a:lnTo>
                  <a:lnTo>
                    <a:pt x="208661" y="1150747"/>
                  </a:lnTo>
                  <a:lnTo>
                    <a:pt x="189103" y="1191895"/>
                  </a:lnTo>
                  <a:lnTo>
                    <a:pt x="170434" y="1233551"/>
                  </a:lnTo>
                  <a:lnTo>
                    <a:pt x="152526" y="1275714"/>
                  </a:lnTo>
                  <a:lnTo>
                    <a:pt x="135636" y="1318387"/>
                  </a:lnTo>
                  <a:lnTo>
                    <a:pt x="119761" y="1361439"/>
                  </a:lnTo>
                  <a:lnTo>
                    <a:pt x="104648" y="1405001"/>
                  </a:lnTo>
                  <a:lnTo>
                    <a:pt x="90551" y="1448943"/>
                  </a:lnTo>
                  <a:lnTo>
                    <a:pt x="77470" y="1493393"/>
                  </a:lnTo>
                  <a:lnTo>
                    <a:pt x="65405" y="1538097"/>
                  </a:lnTo>
                  <a:lnTo>
                    <a:pt x="54228" y="1583309"/>
                  </a:lnTo>
                  <a:lnTo>
                    <a:pt x="44069" y="1628902"/>
                  </a:lnTo>
                  <a:lnTo>
                    <a:pt x="34925" y="1674876"/>
                  </a:lnTo>
                  <a:lnTo>
                    <a:pt x="26924" y="1721231"/>
                  </a:lnTo>
                  <a:lnTo>
                    <a:pt x="19811" y="1767967"/>
                  </a:lnTo>
                  <a:lnTo>
                    <a:pt x="13843" y="1814957"/>
                  </a:lnTo>
                  <a:lnTo>
                    <a:pt x="8890" y="1862327"/>
                  </a:lnTo>
                  <a:lnTo>
                    <a:pt x="4953" y="1909953"/>
                  </a:lnTo>
                  <a:lnTo>
                    <a:pt x="2286" y="1957959"/>
                  </a:lnTo>
                  <a:lnTo>
                    <a:pt x="507" y="2006219"/>
                  </a:lnTo>
                  <a:lnTo>
                    <a:pt x="0" y="2054733"/>
                  </a:lnTo>
                  <a:lnTo>
                    <a:pt x="507" y="2103247"/>
                  </a:lnTo>
                  <a:lnTo>
                    <a:pt x="2286" y="2151507"/>
                  </a:lnTo>
                  <a:lnTo>
                    <a:pt x="4953" y="2199386"/>
                  </a:lnTo>
                  <a:lnTo>
                    <a:pt x="8890" y="2247138"/>
                  </a:lnTo>
                  <a:lnTo>
                    <a:pt x="13843" y="2294509"/>
                  </a:lnTo>
                  <a:lnTo>
                    <a:pt x="19811" y="2341499"/>
                  </a:lnTo>
                  <a:lnTo>
                    <a:pt x="26924" y="2388108"/>
                  </a:lnTo>
                  <a:lnTo>
                    <a:pt x="34925" y="2434463"/>
                  </a:lnTo>
                  <a:lnTo>
                    <a:pt x="44069" y="2480437"/>
                  </a:lnTo>
                  <a:lnTo>
                    <a:pt x="54228" y="2526030"/>
                  </a:lnTo>
                  <a:lnTo>
                    <a:pt x="65405" y="2571242"/>
                  </a:lnTo>
                  <a:lnTo>
                    <a:pt x="77470" y="2616073"/>
                  </a:lnTo>
                  <a:lnTo>
                    <a:pt x="90551" y="2660396"/>
                  </a:lnTo>
                  <a:lnTo>
                    <a:pt x="104648" y="2704465"/>
                  </a:lnTo>
                  <a:lnTo>
                    <a:pt x="119761" y="2747899"/>
                  </a:lnTo>
                  <a:lnTo>
                    <a:pt x="135636" y="2791079"/>
                  </a:lnTo>
                  <a:lnTo>
                    <a:pt x="152526" y="2833624"/>
                  </a:lnTo>
                  <a:lnTo>
                    <a:pt x="170434" y="2875788"/>
                  </a:lnTo>
                  <a:lnTo>
                    <a:pt x="189103" y="2917444"/>
                  </a:lnTo>
                  <a:lnTo>
                    <a:pt x="208661" y="2958592"/>
                  </a:lnTo>
                  <a:lnTo>
                    <a:pt x="229234" y="2999232"/>
                  </a:lnTo>
                  <a:lnTo>
                    <a:pt x="250571" y="3039364"/>
                  </a:lnTo>
                  <a:lnTo>
                    <a:pt x="272796" y="3078988"/>
                  </a:lnTo>
                  <a:lnTo>
                    <a:pt x="295782" y="3117977"/>
                  </a:lnTo>
                  <a:lnTo>
                    <a:pt x="319659" y="3156458"/>
                  </a:lnTo>
                  <a:lnTo>
                    <a:pt x="344424" y="3194431"/>
                  </a:lnTo>
                  <a:lnTo>
                    <a:pt x="369951" y="3231769"/>
                  </a:lnTo>
                  <a:lnTo>
                    <a:pt x="396240" y="3268472"/>
                  </a:lnTo>
                  <a:lnTo>
                    <a:pt x="423291" y="3304540"/>
                  </a:lnTo>
                  <a:lnTo>
                    <a:pt x="451230" y="3340100"/>
                  </a:lnTo>
                  <a:lnTo>
                    <a:pt x="479805" y="3375025"/>
                  </a:lnTo>
                  <a:lnTo>
                    <a:pt x="509143" y="3409188"/>
                  </a:lnTo>
                  <a:lnTo>
                    <a:pt x="539242" y="3442716"/>
                  </a:lnTo>
                  <a:lnTo>
                    <a:pt x="569976" y="3475609"/>
                  </a:lnTo>
                  <a:lnTo>
                    <a:pt x="601599" y="3507867"/>
                  </a:lnTo>
                  <a:lnTo>
                    <a:pt x="633730" y="3539363"/>
                  </a:lnTo>
                  <a:lnTo>
                    <a:pt x="666623" y="3570224"/>
                  </a:lnTo>
                  <a:lnTo>
                    <a:pt x="700151" y="3600323"/>
                  </a:lnTo>
                  <a:lnTo>
                    <a:pt x="734441" y="3629660"/>
                  </a:lnTo>
                  <a:lnTo>
                    <a:pt x="769238" y="3658235"/>
                  </a:lnTo>
                  <a:lnTo>
                    <a:pt x="804799" y="3686048"/>
                  </a:lnTo>
                  <a:lnTo>
                    <a:pt x="840867" y="3713099"/>
                  </a:lnTo>
                  <a:lnTo>
                    <a:pt x="877697" y="3739515"/>
                  </a:lnTo>
                  <a:lnTo>
                    <a:pt x="914907" y="3764915"/>
                  </a:lnTo>
                  <a:lnTo>
                    <a:pt x="952880" y="3789679"/>
                  </a:lnTo>
                  <a:lnTo>
                    <a:pt x="991361" y="3813556"/>
                  </a:lnTo>
                  <a:lnTo>
                    <a:pt x="1030351" y="3836670"/>
                  </a:lnTo>
                  <a:lnTo>
                    <a:pt x="1069975" y="3858768"/>
                  </a:lnTo>
                  <a:lnTo>
                    <a:pt x="1110107" y="3880180"/>
                  </a:lnTo>
                  <a:lnTo>
                    <a:pt x="1150747" y="3900678"/>
                  </a:lnTo>
                  <a:lnTo>
                    <a:pt x="1191895" y="3920286"/>
                  </a:lnTo>
                  <a:lnTo>
                    <a:pt x="1233551" y="3939006"/>
                  </a:lnTo>
                  <a:lnTo>
                    <a:pt x="1275715" y="3956812"/>
                  </a:lnTo>
                  <a:lnTo>
                    <a:pt x="1318386" y="3973715"/>
                  </a:lnTo>
                  <a:lnTo>
                    <a:pt x="1361440" y="3989679"/>
                  </a:lnTo>
                  <a:lnTo>
                    <a:pt x="1405001" y="4004716"/>
                  </a:lnTo>
                  <a:lnTo>
                    <a:pt x="1448943" y="4018788"/>
                  </a:lnTo>
                  <a:lnTo>
                    <a:pt x="1493393" y="4031894"/>
                  </a:lnTo>
                  <a:lnTo>
                    <a:pt x="1538097" y="4044022"/>
                  </a:lnTo>
                  <a:lnTo>
                    <a:pt x="1583309" y="4055160"/>
                  </a:lnTo>
                  <a:lnTo>
                    <a:pt x="1628902" y="4065295"/>
                  </a:lnTo>
                  <a:lnTo>
                    <a:pt x="1674876" y="4074426"/>
                  </a:lnTo>
                  <a:lnTo>
                    <a:pt x="1721230" y="4082516"/>
                  </a:lnTo>
                  <a:lnTo>
                    <a:pt x="1767967" y="4089577"/>
                  </a:lnTo>
                  <a:lnTo>
                    <a:pt x="1814957" y="4095584"/>
                  </a:lnTo>
                  <a:lnTo>
                    <a:pt x="1862328" y="4100525"/>
                  </a:lnTo>
                  <a:lnTo>
                    <a:pt x="1909953" y="4104386"/>
                  </a:lnTo>
                  <a:lnTo>
                    <a:pt x="1957959" y="4107154"/>
                  </a:lnTo>
                  <a:lnTo>
                    <a:pt x="2006219" y="4108831"/>
                  </a:lnTo>
                  <a:lnTo>
                    <a:pt x="2054732" y="4109389"/>
                  </a:lnTo>
                  <a:lnTo>
                    <a:pt x="2103247" y="4108831"/>
                  </a:lnTo>
                  <a:lnTo>
                    <a:pt x="2151507" y="4107154"/>
                  </a:lnTo>
                  <a:lnTo>
                    <a:pt x="2199386" y="4104386"/>
                  </a:lnTo>
                  <a:lnTo>
                    <a:pt x="2247138" y="4100525"/>
                  </a:lnTo>
                  <a:lnTo>
                    <a:pt x="2294509" y="4095584"/>
                  </a:lnTo>
                  <a:lnTo>
                    <a:pt x="2341499" y="4089577"/>
                  </a:lnTo>
                  <a:lnTo>
                    <a:pt x="2388107" y="4082516"/>
                  </a:lnTo>
                  <a:lnTo>
                    <a:pt x="2434463" y="4074426"/>
                  </a:lnTo>
                  <a:lnTo>
                    <a:pt x="2480436" y="4065295"/>
                  </a:lnTo>
                  <a:lnTo>
                    <a:pt x="2526030" y="4055160"/>
                  </a:lnTo>
                  <a:lnTo>
                    <a:pt x="2571242" y="4044022"/>
                  </a:lnTo>
                  <a:lnTo>
                    <a:pt x="2616073" y="4031894"/>
                  </a:lnTo>
                  <a:lnTo>
                    <a:pt x="2660396" y="4018788"/>
                  </a:lnTo>
                  <a:lnTo>
                    <a:pt x="2704465" y="4004716"/>
                  </a:lnTo>
                  <a:lnTo>
                    <a:pt x="2747899" y="3989679"/>
                  </a:lnTo>
                  <a:lnTo>
                    <a:pt x="2791079" y="3973715"/>
                  </a:lnTo>
                  <a:lnTo>
                    <a:pt x="2833624" y="3956812"/>
                  </a:lnTo>
                  <a:lnTo>
                    <a:pt x="2875788" y="3939006"/>
                  </a:lnTo>
                  <a:lnTo>
                    <a:pt x="2917444" y="3920286"/>
                  </a:lnTo>
                  <a:lnTo>
                    <a:pt x="2958592" y="3900678"/>
                  </a:lnTo>
                  <a:lnTo>
                    <a:pt x="2999232" y="3880180"/>
                  </a:lnTo>
                  <a:lnTo>
                    <a:pt x="3039363" y="3858768"/>
                  </a:lnTo>
                  <a:lnTo>
                    <a:pt x="3078988" y="3836670"/>
                  </a:lnTo>
                  <a:lnTo>
                    <a:pt x="3117977" y="3813556"/>
                  </a:lnTo>
                  <a:lnTo>
                    <a:pt x="3156457" y="3789679"/>
                  </a:lnTo>
                  <a:lnTo>
                    <a:pt x="3194430" y="3764915"/>
                  </a:lnTo>
                  <a:lnTo>
                    <a:pt x="3231769" y="3739515"/>
                  </a:lnTo>
                  <a:lnTo>
                    <a:pt x="3268472" y="3713099"/>
                  </a:lnTo>
                  <a:lnTo>
                    <a:pt x="3304540" y="3686048"/>
                  </a:lnTo>
                  <a:lnTo>
                    <a:pt x="3340100" y="3658235"/>
                  </a:lnTo>
                  <a:lnTo>
                    <a:pt x="3375025" y="3629660"/>
                  </a:lnTo>
                  <a:lnTo>
                    <a:pt x="3409188" y="3600323"/>
                  </a:lnTo>
                  <a:lnTo>
                    <a:pt x="3442716" y="3570224"/>
                  </a:lnTo>
                  <a:lnTo>
                    <a:pt x="3475609" y="3539363"/>
                  </a:lnTo>
                  <a:lnTo>
                    <a:pt x="3507867" y="3507867"/>
                  </a:lnTo>
                  <a:lnTo>
                    <a:pt x="3539363" y="3475609"/>
                  </a:lnTo>
                  <a:lnTo>
                    <a:pt x="3570224" y="3442716"/>
                  </a:lnTo>
                  <a:lnTo>
                    <a:pt x="3600323" y="3409188"/>
                  </a:lnTo>
                  <a:lnTo>
                    <a:pt x="3629659" y="3375025"/>
                  </a:lnTo>
                  <a:lnTo>
                    <a:pt x="3658234" y="3340100"/>
                  </a:lnTo>
                  <a:lnTo>
                    <a:pt x="3686048" y="3304540"/>
                  </a:lnTo>
                  <a:lnTo>
                    <a:pt x="3713099" y="3268472"/>
                  </a:lnTo>
                  <a:lnTo>
                    <a:pt x="3739515" y="3231769"/>
                  </a:lnTo>
                  <a:lnTo>
                    <a:pt x="3764915" y="3194431"/>
                  </a:lnTo>
                  <a:lnTo>
                    <a:pt x="3789680" y="3156458"/>
                  </a:lnTo>
                  <a:lnTo>
                    <a:pt x="3813555" y="3117977"/>
                  </a:lnTo>
                  <a:lnTo>
                    <a:pt x="3836670" y="3078988"/>
                  </a:lnTo>
                  <a:lnTo>
                    <a:pt x="3858768" y="3039364"/>
                  </a:lnTo>
                  <a:lnTo>
                    <a:pt x="3880230" y="2999232"/>
                  </a:lnTo>
                  <a:lnTo>
                    <a:pt x="3900678" y="2958592"/>
                  </a:lnTo>
                  <a:lnTo>
                    <a:pt x="3920236" y="2917444"/>
                  </a:lnTo>
                  <a:lnTo>
                    <a:pt x="3939032" y="2875788"/>
                  </a:lnTo>
                  <a:lnTo>
                    <a:pt x="3956811" y="2833624"/>
                  </a:lnTo>
                  <a:lnTo>
                    <a:pt x="3973703" y="2791079"/>
                  </a:lnTo>
                  <a:lnTo>
                    <a:pt x="3989705" y="2747899"/>
                  </a:lnTo>
                  <a:lnTo>
                    <a:pt x="4004691" y="2704465"/>
                  </a:lnTo>
                  <a:lnTo>
                    <a:pt x="4018788" y="2660396"/>
                  </a:lnTo>
                  <a:lnTo>
                    <a:pt x="4031869" y="2616073"/>
                  </a:lnTo>
                  <a:lnTo>
                    <a:pt x="4044061" y="2571242"/>
                  </a:lnTo>
                  <a:lnTo>
                    <a:pt x="4055109" y="2526030"/>
                  </a:lnTo>
                  <a:lnTo>
                    <a:pt x="4065270" y="2480437"/>
                  </a:lnTo>
                  <a:lnTo>
                    <a:pt x="4074413" y="2434463"/>
                  </a:lnTo>
                  <a:lnTo>
                    <a:pt x="4082542" y="2388108"/>
                  </a:lnTo>
                  <a:lnTo>
                    <a:pt x="4089527" y="2341499"/>
                  </a:lnTo>
                  <a:lnTo>
                    <a:pt x="4095623" y="2294509"/>
                  </a:lnTo>
                  <a:lnTo>
                    <a:pt x="4100576" y="2247138"/>
                  </a:lnTo>
                  <a:lnTo>
                    <a:pt x="4104386" y="2199386"/>
                  </a:lnTo>
                  <a:lnTo>
                    <a:pt x="4107180" y="2151507"/>
                  </a:lnTo>
                  <a:lnTo>
                    <a:pt x="4108830" y="2103247"/>
                  </a:lnTo>
                  <a:lnTo>
                    <a:pt x="4109338" y="2054733"/>
                  </a:lnTo>
                  <a:lnTo>
                    <a:pt x="4108830" y="2001774"/>
                  </a:lnTo>
                  <a:lnTo>
                    <a:pt x="4106926" y="1949196"/>
                  </a:lnTo>
                  <a:lnTo>
                    <a:pt x="4103878" y="1896999"/>
                  </a:lnTo>
                  <a:lnTo>
                    <a:pt x="4099559" y="1845183"/>
                  </a:lnTo>
                  <a:lnTo>
                    <a:pt x="4093972" y="1793875"/>
                  </a:lnTo>
                  <a:lnTo>
                    <a:pt x="4086986" y="1742948"/>
                  </a:lnTo>
                  <a:lnTo>
                    <a:pt x="4078732" y="1692275"/>
                  </a:lnTo>
                  <a:lnTo>
                    <a:pt x="4069080" y="1642110"/>
                  </a:lnTo>
                  <a:lnTo>
                    <a:pt x="4044188" y="1535557"/>
                  </a:lnTo>
                  <a:lnTo>
                    <a:pt x="4028313" y="1478788"/>
                  </a:lnTo>
                  <a:lnTo>
                    <a:pt x="4013580" y="1430401"/>
                  </a:lnTo>
                  <a:lnTo>
                    <a:pt x="3997832" y="1382649"/>
                  </a:lnTo>
                  <a:lnTo>
                    <a:pt x="3980815" y="1335277"/>
                  </a:lnTo>
                  <a:lnTo>
                    <a:pt x="3962780" y="1288669"/>
                  </a:lnTo>
                  <a:lnTo>
                    <a:pt x="3943604" y="1242568"/>
                  </a:lnTo>
                  <a:lnTo>
                    <a:pt x="3923284" y="1196975"/>
                  </a:lnTo>
                  <a:lnTo>
                    <a:pt x="3901948" y="1152017"/>
                  </a:lnTo>
                  <a:lnTo>
                    <a:pt x="3879596" y="1107821"/>
                  </a:lnTo>
                  <a:lnTo>
                    <a:pt x="3856228" y="1064133"/>
                  </a:lnTo>
                  <a:lnTo>
                    <a:pt x="3831717" y="1021080"/>
                  </a:lnTo>
                  <a:lnTo>
                    <a:pt x="3806317" y="978788"/>
                  </a:lnTo>
                  <a:lnTo>
                    <a:pt x="3779901" y="937133"/>
                  </a:lnTo>
                  <a:lnTo>
                    <a:pt x="3752469" y="896112"/>
                  </a:lnTo>
                  <a:lnTo>
                    <a:pt x="3724148" y="855852"/>
                  </a:lnTo>
                  <a:lnTo>
                    <a:pt x="3694811" y="816229"/>
                  </a:lnTo>
                  <a:lnTo>
                    <a:pt x="3664711" y="777367"/>
                  </a:lnTo>
                  <a:lnTo>
                    <a:pt x="3633597" y="739139"/>
                  </a:lnTo>
                  <a:lnTo>
                    <a:pt x="3601593" y="701675"/>
                  </a:lnTo>
                  <a:lnTo>
                    <a:pt x="3568700" y="665099"/>
                  </a:lnTo>
                  <a:lnTo>
                    <a:pt x="3465957" y="562356"/>
                  </a:lnTo>
                  <a:lnTo>
                    <a:pt x="3430016" y="528955"/>
                  </a:lnTo>
                  <a:lnTo>
                    <a:pt x="3393186" y="496570"/>
                  </a:lnTo>
                  <a:lnTo>
                    <a:pt x="3355594" y="464947"/>
                  </a:lnTo>
                  <a:lnTo>
                    <a:pt x="3317367" y="434213"/>
                  </a:lnTo>
                  <a:lnTo>
                    <a:pt x="3278251" y="404495"/>
                  </a:lnTo>
                  <a:lnTo>
                    <a:pt x="3238500" y="375538"/>
                  </a:lnTo>
                  <a:lnTo>
                    <a:pt x="3197986" y="347725"/>
                  </a:lnTo>
                  <a:lnTo>
                    <a:pt x="3156711" y="320675"/>
                  </a:lnTo>
                  <a:lnTo>
                    <a:pt x="3114929" y="294639"/>
                  </a:lnTo>
                  <a:lnTo>
                    <a:pt x="3072384" y="269621"/>
                  </a:lnTo>
                  <a:lnTo>
                    <a:pt x="3029204" y="245618"/>
                  </a:lnTo>
                  <a:lnTo>
                    <a:pt x="2985388" y="222631"/>
                  </a:lnTo>
                  <a:lnTo>
                    <a:pt x="2940938" y="200660"/>
                  </a:lnTo>
                  <a:lnTo>
                    <a:pt x="2895854" y="179705"/>
                  </a:lnTo>
                  <a:lnTo>
                    <a:pt x="2850261" y="159893"/>
                  </a:lnTo>
                  <a:lnTo>
                    <a:pt x="2804032" y="141097"/>
                  </a:lnTo>
                  <a:lnTo>
                    <a:pt x="2757297" y="123444"/>
                  </a:lnTo>
                  <a:lnTo>
                    <a:pt x="2710053" y="106934"/>
                  </a:lnTo>
                  <a:lnTo>
                    <a:pt x="2662301" y="91439"/>
                  </a:lnTo>
                  <a:lnTo>
                    <a:pt x="2614041" y="77215"/>
                  </a:lnTo>
                  <a:lnTo>
                    <a:pt x="2565273" y="64008"/>
                  </a:lnTo>
                  <a:lnTo>
                    <a:pt x="2515997" y="52070"/>
                  </a:lnTo>
                  <a:lnTo>
                    <a:pt x="2466340" y="41275"/>
                  </a:lnTo>
                  <a:lnTo>
                    <a:pt x="2416302" y="31750"/>
                  </a:lnTo>
                  <a:lnTo>
                    <a:pt x="2365755" y="23495"/>
                  </a:lnTo>
                  <a:lnTo>
                    <a:pt x="2314829" y="16383"/>
                  </a:lnTo>
                  <a:lnTo>
                    <a:pt x="2263521" y="10540"/>
                  </a:lnTo>
                  <a:lnTo>
                    <a:pt x="2211832" y="5969"/>
                  </a:lnTo>
                  <a:lnTo>
                    <a:pt x="2159761" y="2667"/>
                  </a:lnTo>
                  <a:lnTo>
                    <a:pt x="2107438" y="635"/>
                  </a:lnTo>
                  <a:lnTo>
                    <a:pt x="2054732" y="0"/>
                  </a:lnTo>
                  <a:close/>
                </a:path>
              </a:pathLst>
            </a:custGeom>
            <a:solidFill>
              <a:srgbClr val="92C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0" y="6294119"/>
              <a:ext cx="1518920" cy="1214120"/>
            </a:xfrm>
            <a:custGeom>
              <a:avLst/>
              <a:gdLst/>
              <a:ahLst/>
              <a:cxnLst/>
              <a:rect l="l" t="t" r="r" b="b"/>
              <a:pathLst>
                <a:path w="1518919" h="1214120">
                  <a:moveTo>
                    <a:pt x="809878" y="0"/>
                  </a:moveTo>
                  <a:lnTo>
                    <a:pt x="687832" y="41275"/>
                  </a:lnTo>
                  <a:lnTo>
                    <a:pt x="417576" y="143128"/>
                  </a:lnTo>
                  <a:lnTo>
                    <a:pt x="143255" y="272922"/>
                  </a:lnTo>
                  <a:lnTo>
                    <a:pt x="9017" y="397890"/>
                  </a:lnTo>
                  <a:lnTo>
                    <a:pt x="0" y="485520"/>
                  </a:lnTo>
                  <a:lnTo>
                    <a:pt x="18415" y="530732"/>
                  </a:lnTo>
                  <a:lnTo>
                    <a:pt x="83566" y="548131"/>
                  </a:lnTo>
                  <a:lnTo>
                    <a:pt x="214630" y="552068"/>
                  </a:lnTo>
                  <a:lnTo>
                    <a:pt x="178180" y="576579"/>
                  </a:lnTo>
                  <a:lnTo>
                    <a:pt x="105663" y="638682"/>
                  </a:lnTo>
                  <a:lnTo>
                    <a:pt x="52451" y="721105"/>
                  </a:lnTo>
                  <a:lnTo>
                    <a:pt x="73913" y="806449"/>
                  </a:lnTo>
                  <a:lnTo>
                    <a:pt x="137541" y="868298"/>
                  </a:lnTo>
                  <a:lnTo>
                    <a:pt x="196976" y="895095"/>
                  </a:lnTo>
                  <a:lnTo>
                    <a:pt x="287020" y="892555"/>
                  </a:lnTo>
                  <a:lnTo>
                    <a:pt x="441832" y="866012"/>
                  </a:lnTo>
                  <a:lnTo>
                    <a:pt x="413384" y="894968"/>
                  </a:lnTo>
                  <a:lnTo>
                    <a:pt x="371855" y="967485"/>
                  </a:lnTo>
                  <a:lnTo>
                    <a:pt x="383667" y="1062481"/>
                  </a:lnTo>
                  <a:lnTo>
                    <a:pt x="514984" y="1158366"/>
                  </a:lnTo>
                  <a:lnTo>
                    <a:pt x="678307" y="1213611"/>
                  </a:lnTo>
                  <a:lnTo>
                    <a:pt x="837311" y="1184402"/>
                  </a:lnTo>
                  <a:lnTo>
                    <a:pt x="1086103" y="1027810"/>
                  </a:lnTo>
                  <a:lnTo>
                    <a:pt x="1518793" y="700913"/>
                  </a:lnTo>
                  <a:lnTo>
                    <a:pt x="809878" y="0"/>
                  </a:lnTo>
                  <a:close/>
                </a:path>
              </a:pathLst>
            </a:custGeom>
            <a:solidFill>
              <a:srgbClr val="D94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73019" y="6230619"/>
              <a:ext cx="264160" cy="207645"/>
            </a:xfrm>
            <a:custGeom>
              <a:avLst/>
              <a:gdLst/>
              <a:ahLst/>
              <a:cxnLst/>
              <a:rect l="l" t="t" r="r" b="b"/>
              <a:pathLst>
                <a:path w="264159" h="207645">
                  <a:moveTo>
                    <a:pt x="47625" y="0"/>
                  </a:moveTo>
                  <a:lnTo>
                    <a:pt x="17907" y="14477"/>
                  </a:lnTo>
                  <a:lnTo>
                    <a:pt x="0" y="41401"/>
                  </a:lnTo>
                  <a:lnTo>
                    <a:pt x="635" y="75691"/>
                  </a:lnTo>
                  <a:lnTo>
                    <a:pt x="38608" y="207009"/>
                  </a:lnTo>
                  <a:lnTo>
                    <a:pt x="70866" y="207644"/>
                  </a:lnTo>
                  <a:lnTo>
                    <a:pt x="106807" y="202691"/>
                  </a:lnTo>
                  <a:lnTo>
                    <a:pt x="145288" y="189610"/>
                  </a:lnTo>
                  <a:lnTo>
                    <a:pt x="185166" y="165734"/>
                  </a:lnTo>
                  <a:lnTo>
                    <a:pt x="225171" y="128650"/>
                  </a:lnTo>
                  <a:lnTo>
                    <a:pt x="264160" y="75691"/>
                  </a:lnTo>
                  <a:lnTo>
                    <a:pt x="82169" y="3428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11119" y="6306819"/>
              <a:ext cx="1209040" cy="1224280"/>
            </a:xfrm>
            <a:custGeom>
              <a:avLst/>
              <a:gdLst/>
              <a:ahLst/>
              <a:cxnLst/>
              <a:rect l="l" t="t" r="r" b="b"/>
              <a:pathLst>
                <a:path w="1209040" h="1224279">
                  <a:moveTo>
                    <a:pt x="224409" y="0"/>
                  </a:moveTo>
                  <a:lnTo>
                    <a:pt x="186563" y="52450"/>
                  </a:lnTo>
                  <a:lnTo>
                    <a:pt x="146939" y="89407"/>
                  </a:lnTo>
                  <a:lnTo>
                    <a:pt x="107188" y="113537"/>
                  </a:lnTo>
                  <a:lnTo>
                    <a:pt x="68326" y="126745"/>
                  </a:lnTo>
                  <a:lnTo>
                    <a:pt x="32258" y="131317"/>
                  </a:lnTo>
                  <a:lnTo>
                    <a:pt x="0" y="129666"/>
                  </a:lnTo>
                  <a:lnTo>
                    <a:pt x="105410" y="497204"/>
                  </a:lnTo>
                  <a:lnTo>
                    <a:pt x="859790" y="1224025"/>
                  </a:lnTo>
                  <a:lnTo>
                    <a:pt x="1208532" y="899794"/>
                  </a:lnTo>
                  <a:lnTo>
                    <a:pt x="491998" y="110743"/>
                  </a:lnTo>
                  <a:lnTo>
                    <a:pt x="224409" y="0"/>
                  </a:lnTo>
                  <a:close/>
                </a:path>
              </a:pathLst>
            </a:custGeom>
            <a:solidFill>
              <a:srgbClr val="F7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09419" y="7002780"/>
              <a:ext cx="1480820" cy="1689100"/>
            </a:xfrm>
            <a:custGeom>
              <a:avLst/>
              <a:gdLst/>
              <a:ahLst/>
              <a:cxnLst/>
              <a:rect l="l" t="t" r="r" b="b"/>
              <a:pathLst>
                <a:path w="1480819" h="1689100">
                  <a:moveTo>
                    <a:pt x="1023747" y="0"/>
                  </a:moveTo>
                  <a:lnTo>
                    <a:pt x="867918" y="69469"/>
                  </a:lnTo>
                  <a:lnTo>
                    <a:pt x="664845" y="270002"/>
                  </a:lnTo>
                  <a:lnTo>
                    <a:pt x="488569" y="479552"/>
                  </a:lnTo>
                  <a:lnTo>
                    <a:pt x="413258" y="576453"/>
                  </a:lnTo>
                  <a:lnTo>
                    <a:pt x="446405" y="334645"/>
                  </a:lnTo>
                  <a:lnTo>
                    <a:pt x="445008" y="204724"/>
                  </a:lnTo>
                  <a:lnTo>
                    <a:pt x="398145" y="142240"/>
                  </a:lnTo>
                  <a:lnTo>
                    <a:pt x="269494" y="97028"/>
                  </a:lnTo>
                  <a:lnTo>
                    <a:pt x="246507" y="94996"/>
                  </a:lnTo>
                  <a:lnTo>
                    <a:pt x="205867" y="102489"/>
                  </a:lnTo>
                  <a:lnTo>
                    <a:pt x="171703" y="125349"/>
                  </a:lnTo>
                  <a:lnTo>
                    <a:pt x="143001" y="163830"/>
                  </a:lnTo>
                  <a:lnTo>
                    <a:pt x="118999" y="217678"/>
                  </a:lnTo>
                  <a:lnTo>
                    <a:pt x="98551" y="287274"/>
                  </a:lnTo>
                  <a:lnTo>
                    <a:pt x="89408" y="327787"/>
                  </a:lnTo>
                  <a:lnTo>
                    <a:pt x="80899" y="372364"/>
                  </a:lnTo>
                  <a:lnTo>
                    <a:pt x="72771" y="420751"/>
                  </a:lnTo>
                  <a:lnTo>
                    <a:pt x="64897" y="473202"/>
                  </a:lnTo>
                  <a:lnTo>
                    <a:pt x="57276" y="529463"/>
                  </a:lnTo>
                  <a:lnTo>
                    <a:pt x="42291" y="653796"/>
                  </a:lnTo>
                  <a:lnTo>
                    <a:pt x="0" y="1033907"/>
                  </a:lnTo>
                  <a:lnTo>
                    <a:pt x="640207" y="1688973"/>
                  </a:lnTo>
                  <a:lnTo>
                    <a:pt x="1116711" y="1329309"/>
                  </a:lnTo>
                  <a:lnTo>
                    <a:pt x="1363091" y="1115822"/>
                  </a:lnTo>
                  <a:lnTo>
                    <a:pt x="1458087" y="964184"/>
                  </a:lnTo>
                  <a:lnTo>
                    <a:pt x="1480312" y="790321"/>
                  </a:lnTo>
                  <a:lnTo>
                    <a:pt x="1452372" y="629666"/>
                  </a:lnTo>
                  <a:lnTo>
                    <a:pt x="1372616" y="577215"/>
                  </a:lnTo>
                  <a:lnTo>
                    <a:pt x="1289177" y="582549"/>
                  </a:lnTo>
                  <a:lnTo>
                    <a:pt x="1250696" y="595503"/>
                  </a:lnTo>
                  <a:lnTo>
                    <a:pt x="1342009" y="468122"/>
                  </a:lnTo>
                  <a:lnTo>
                    <a:pt x="1384046" y="388366"/>
                  </a:lnTo>
                  <a:lnTo>
                    <a:pt x="1387094" y="322961"/>
                  </a:lnTo>
                  <a:lnTo>
                    <a:pt x="1361440" y="238125"/>
                  </a:lnTo>
                  <a:lnTo>
                    <a:pt x="1294638" y="180975"/>
                  </a:lnTo>
                  <a:lnTo>
                    <a:pt x="1197610" y="192151"/>
                  </a:lnTo>
                  <a:lnTo>
                    <a:pt x="1110361" y="229743"/>
                  </a:lnTo>
                  <a:lnTo>
                    <a:pt x="1072388" y="251714"/>
                  </a:lnTo>
                  <a:lnTo>
                    <a:pt x="1126363" y="133604"/>
                  </a:lnTo>
                  <a:lnTo>
                    <a:pt x="1139190" y="67945"/>
                  </a:lnTo>
                  <a:lnTo>
                    <a:pt x="1106551" y="31369"/>
                  </a:lnTo>
                  <a:lnTo>
                    <a:pt x="1023747" y="0"/>
                  </a:lnTo>
                  <a:close/>
                </a:path>
              </a:pathLst>
            </a:custGeom>
            <a:solidFill>
              <a:srgbClr val="D94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14600" y="7218680"/>
              <a:ext cx="515620" cy="608965"/>
            </a:xfrm>
            <a:custGeom>
              <a:avLst/>
              <a:gdLst/>
              <a:ahLst/>
              <a:cxnLst/>
              <a:rect l="l" t="t" r="r" b="b"/>
              <a:pathLst>
                <a:path w="515619" h="608965">
                  <a:moveTo>
                    <a:pt x="296418" y="37338"/>
                  </a:moveTo>
                  <a:lnTo>
                    <a:pt x="257175" y="0"/>
                  </a:lnTo>
                  <a:lnTo>
                    <a:pt x="0" y="271145"/>
                  </a:lnTo>
                  <a:lnTo>
                    <a:pt x="39243" y="308483"/>
                  </a:lnTo>
                  <a:lnTo>
                    <a:pt x="296418" y="37338"/>
                  </a:lnTo>
                  <a:close/>
                </a:path>
                <a:path w="515619" h="608965">
                  <a:moveTo>
                    <a:pt x="515366" y="364236"/>
                  </a:moveTo>
                  <a:lnTo>
                    <a:pt x="485013" y="319405"/>
                  </a:lnTo>
                  <a:lnTo>
                    <a:pt x="124333" y="564134"/>
                  </a:lnTo>
                  <a:lnTo>
                    <a:pt x="154686" y="608965"/>
                  </a:lnTo>
                  <a:lnTo>
                    <a:pt x="515366" y="364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72180" y="7208520"/>
              <a:ext cx="596900" cy="622300"/>
            </a:xfrm>
            <a:custGeom>
              <a:avLst/>
              <a:gdLst/>
              <a:ahLst/>
              <a:cxnLst/>
              <a:rect l="l" t="t" r="r" b="b"/>
              <a:pathLst>
                <a:path w="596900" h="622300">
                  <a:moveTo>
                    <a:pt x="348360" y="0"/>
                  </a:moveTo>
                  <a:lnTo>
                    <a:pt x="0" y="322325"/>
                  </a:lnTo>
                  <a:lnTo>
                    <a:pt x="177037" y="535050"/>
                  </a:lnTo>
                  <a:lnTo>
                    <a:pt x="291718" y="621791"/>
                  </a:lnTo>
                  <a:lnTo>
                    <a:pt x="394207" y="596645"/>
                  </a:lnTo>
                  <a:lnTo>
                    <a:pt x="534669" y="474090"/>
                  </a:lnTo>
                  <a:lnTo>
                    <a:pt x="596773" y="313181"/>
                  </a:lnTo>
                  <a:lnTo>
                    <a:pt x="522604" y="159892"/>
                  </a:lnTo>
                  <a:lnTo>
                    <a:pt x="407923" y="45084"/>
                  </a:lnTo>
                  <a:lnTo>
                    <a:pt x="348360" y="0"/>
                  </a:lnTo>
                  <a:close/>
                </a:path>
              </a:pathLst>
            </a:custGeom>
            <a:solidFill>
              <a:srgbClr val="D94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57300" y="6497319"/>
              <a:ext cx="2501900" cy="2532380"/>
            </a:xfrm>
            <a:custGeom>
              <a:avLst/>
              <a:gdLst/>
              <a:ahLst/>
              <a:cxnLst/>
              <a:rect l="l" t="t" r="r" b="b"/>
              <a:pathLst>
                <a:path w="2501900" h="2532379">
                  <a:moveTo>
                    <a:pt x="1235583" y="2253234"/>
                  </a:moveTo>
                  <a:lnTo>
                    <a:pt x="286512" y="1347089"/>
                  </a:lnTo>
                  <a:lnTo>
                    <a:pt x="267589" y="1368679"/>
                  </a:lnTo>
                  <a:lnTo>
                    <a:pt x="111506" y="1533398"/>
                  </a:lnTo>
                  <a:lnTo>
                    <a:pt x="74168" y="1571371"/>
                  </a:lnTo>
                  <a:lnTo>
                    <a:pt x="41783" y="1603375"/>
                  </a:lnTo>
                  <a:lnTo>
                    <a:pt x="16383" y="1626743"/>
                  </a:lnTo>
                  <a:lnTo>
                    <a:pt x="0" y="1639189"/>
                  </a:lnTo>
                  <a:lnTo>
                    <a:pt x="27051" y="1685163"/>
                  </a:lnTo>
                  <a:lnTo>
                    <a:pt x="84201" y="1634363"/>
                  </a:lnTo>
                  <a:lnTo>
                    <a:pt x="125476" y="1592961"/>
                  </a:lnTo>
                  <a:lnTo>
                    <a:pt x="170180" y="1546733"/>
                  </a:lnTo>
                  <a:lnTo>
                    <a:pt x="214503" y="1500124"/>
                  </a:lnTo>
                  <a:lnTo>
                    <a:pt x="286512" y="1422781"/>
                  </a:lnTo>
                  <a:lnTo>
                    <a:pt x="1157097" y="2250440"/>
                  </a:lnTo>
                  <a:lnTo>
                    <a:pt x="875919" y="2491232"/>
                  </a:lnTo>
                  <a:lnTo>
                    <a:pt x="911098" y="2531795"/>
                  </a:lnTo>
                  <a:lnTo>
                    <a:pt x="1235583" y="2253234"/>
                  </a:lnTo>
                  <a:close/>
                </a:path>
                <a:path w="2501900" h="2532379">
                  <a:moveTo>
                    <a:pt x="1751838" y="5461"/>
                  </a:moveTo>
                  <a:lnTo>
                    <a:pt x="1697863" y="0"/>
                  </a:lnTo>
                  <a:lnTo>
                    <a:pt x="1681480" y="63119"/>
                  </a:lnTo>
                  <a:lnTo>
                    <a:pt x="1651889" y="103505"/>
                  </a:lnTo>
                  <a:lnTo>
                    <a:pt x="1618234" y="125984"/>
                  </a:lnTo>
                  <a:lnTo>
                    <a:pt x="1589913" y="135763"/>
                  </a:lnTo>
                  <a:lnTo>
                    <a:pt x="1576197" y="137922"/>
                  </a:lnTo>
                  <a:lnTo>
                    <a:pt x="1554480" y="140716"/>
                  </a:lnTo>
                  <a:lnTo>
                    <a:pt x="1551813" y="162306"/>
                  </a:lnTo>
                  <a:lnTo>
                    <a:pt x="1528953" y="227076"/>
                  </a:lnTo>
                  <a:lnTo>
                    <a:pt x="1496441" y="258953"/>
                  </a:lnTo>
                  <a:lnTo>
                    <a:pt x="1465961" y="269621"/>
                  </a:lnTo>
                  <a:lnTo>
                    <a:pt x="1449070" y="270510"/>
                  </a:lnTo>
                  <a:lnTo>
                    <a:pt x="1440942" y="324612"/>
                  </a:lnTo>
                  <a:lnTo>
                    <a:pt x="1451864" y="324612"/>
                  </a:lnTo>
                  <a:lnTo>
                    <a:pt x="1476121" y="322453"/>
                  </a:lnTo>
                  <a:lnTo>
                    <a:pt x="1533906" y="297561"/>
                  </a:lnTo>
                  <a:lnTo>
                    <a:pt x="1577467" y="251206"/>
                  </a:lnTo>
                  <a:lnTo>
                    <a:pt x="1600454" y="189357"/>
                  </a:lnTo>
                  <a:lnTo>
                    <a:pt x="1637030" y="176657"/>
                  </a:lnTo>
                  <a:lnTo>
                    <a:pt x="1675257" y="153797"/>
                  </a:lnTo>
                  <a:lnTo>
                    <a:pt x="1710309" y="118872"/>
                  </a:lnTo>
                  <a:lnTo>
                    <a:pt x="1737487" y="69977"/>
                  </a:lnTo>
                  <a:lnTo>
                    <a:pt x="1751838" y="5461"/>
                  </a:lnTo>
                  <a:close/>
                </a:path>
                <a:path w="2501900" h="2532379">
                  <a:moveTo>
                    <a:pt x="2170176" y="473202"/>
                  </a:moveTo>
                  <a:lnTo>
                    <a:pt x="1865503" y="147320"/>
                  </a:lnTo>
                  <a:lnTo>
                    <a:pt x="1826006" y="184277"/>
                  </a:lnTo>
                  <a:lnTo>
                    <a:pt x="2130679" y="510159"/>
                  </a:lnTo>
                  <a:lnTo>
                    <a:pt x="2170176" y="473202"/>
                  </a:lnTo>
                  <a:close/>
                </a:path>
                <a:path w="2501900" h="2532379">
                  <a:moveTo>
                    <a:pt x="2501519" y="800608"/>
                  </a:moveTo>
                  <a:lnTo>
                    <a:pt x="2464689" y="760984"/>
                  </a:lnTo>
                  <a:lnTo>
                    <a:pt x="2329434" y="886460"/>
                  </a:lnTo>
                  <a:lnTo>
                    <a:pt x="1672590" y="276733"/>
                  </a:lnTo>
                  <a:lnTo>
                    <a:pt x="1635887" y="316357"/>
                  </a:lnTo>
                  <a:lnTo>
                    <a:pt x="2289556" y="923417"/>
                  </a:lnTo>
                  <a:lnTo>
                    <a:pt x="2195068" y="1011047"/>
                  </a:lnTo>
                  <a:lnTo>
                    <a:pt x="2231771" y="1050671"/>
                  </a:lnTo>
                  <a:lnTo>
                    <a:pt x="2501519" y="800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97860" y="6182360"/>
              <a:ext cx="820419" cy="916940"/>
            </a:xfrm>
            <a:custGeom>
              <a:avLst/>
              <a:gdLst/>
              <a:ahLst/>
              <a:cxnLst/>
              <a:rect l="l" t="t" r="r" b="b"/>
              <a:pathLst>
                <a:path w="820419" h="916940">
                  <a:moveTo>
                    <a:pt x="322072" y="0"/>
                  </a:moveTo>
                  <a:lnTo>
                    <a:pt x="73532" y="14731"/>
                  </a:lnTo>
                  <a:lnTo>
                    <a:pt x="0" y="203453"/>
                  </a:lnTo>
                  <a:lnTo>
                    <a:pt x="27178" y="613282"/>
                  </a:lnTo>
                  <a:lnTo>
                    <a:pt x="34925" y="676910"/>
                  </a:lnTo>
                  <a:lnTo>
                    <a:pt x="44576" y="732027"/>
                  </a:lnTo>
                  <a:lnTo>
                    <a:pt x="55753" y="779144"/>
                  </a:lnTo>
                  <a:lnTo>
                    <a:pt x="82676" y="850773"/>
                  </a:lnTo>
                  <a:lnTo>
                    <a:pt x="114300" y="895095"/>
                  </a:lnTo>
                  <a:lnTo>
                    <a:pt x="167894" y="916939"/>
                  </a:lnTo>
                  <a:lnTo>
                    <a:pt x="186817" y="913891"/>
                  </a:lnTo>
                  <a:lnTo>
                    <a:pt x="244348" y="879220"/>
                  </a:lnTo>
                  <a:lnTo>
                    <a:pt x="281813" y="838835"/>
                  </a:lnTo>
                  <a:lnTo>
                    <a:pt x="317246" y="788162"/>
                  </a:lnTo>
                  <a:lnTo>
                    <a:pt x="349123" y="730376"/>
                  </a:lnTo>
                  <a:lnTo>
                    <a:pt x="376428" y="668654"/>
                  </a:lnTo>
                  <a:lnTo>
                    <a:pt x="397891" y="606043"/>
                  </a:lnTo>
                  <a:lnTo>
                    <a:pt x="406019" y="575437"/>
                  </a:lnTo>
                  <a:lnTo>
                    <a:pt x="819911" y="112522"/>
                  </a:lnTo>
                  <a:lnTo>
                    <a:pt x="322072" y="0"/>
                  </a:lnTo>
                  <a:close/>
                </a:path>
              </a:pathLst>
            </a:custGeom>
            <a:solidFill>
              <a:srgbClr val="D94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18840" y="6723380"/>
              <a:ext cx="678180" cy="807085"/>
            </a:xfrm>
            <a:custGeom>
              <a:avLst/>
              <a:gdLst/>
              <a:ahLst/>
              <a:cxnLst/>
              <a:rect l="l" t="t" r="r" b="b"/>
              <a:pathLst>
                <a:path w="678180" h="807084">
                  <a:moveTo>
                    <a:pt x="195199" y="0"/>
                  </a:moveTo>
                  <a:lnTo>
                    <a:pt x="140970" y="0"/>
                  </a:lnTo>
                  <a:lnTo>
                    <a:pt x="135890" y="77978"/>
                  </a:lnTo>
                  <a:lnTo>
                    <a:pt x="120904" y="144399"/>
                  </a:lnTo>
                  <a:lnTo>
                    <a:pt x="98933" y="199390"/>
                  </a:lnTo>
                  <a:lnTo>
                    <a:pt x="73533" y="243586"/>
                  </a:lnTo>
                  <a:lnTo>
                    <a:pt x="47752" y="277495"/>
                  </a:lnTo>
                  <a:lnTo>
                    <a:pt x="7747" y="315849"/>
                  </a:lnTo>
                  <a:lnTo>
                    <a:pt x="0" y="321183"/>
                  </a:lnTo>
                  <a:lnTo>
                    <a:pt x="29845" y="367157"/>
                  </a:lnTo>
                  <a:lnTo>
                    <a:pt x="59436" y="342773"/>
                  </a:lnTo>
                  <a:lnTo>
                    <a:pt x="102997" y="295275"/>
                  </a:lnTo>
                  <a:lnTo>
                    <a:pt x="130048" y="255790"/>
                  </a:lnTo>
                  <a:lnTo>
                    <a:pt x="155321" y="206756"/>
                  </a:lnTo>
                  <a:lnTo>
                    <a:pt x="176403" y="148082"/>
                  </a:lnTo>
                  <a:lnTo>
                    <a:pt x="190500" y="79248"/>
                  </a:lnTo>
                  <a:lnTo>
                    <a:pt x="195199" y="0"/>
                  </a:lnTo>
                  <a:close/>
                </a:path>
                <a:path w="678180" h="807084">
                  <a:moveTo>
                    <a:pt x="677799" y="804418"/>
                  </a:moveTo>
                  <a:lnTo>
                    <a:pt x="668020" y="747649"/>
                  </a:lnTo>
                  <a:lnTo>
                    <a:pt x="647319" y="694309"/>
                  </a:lnTo>
                  <a:lnTo>
                    <a:pt x="618236" y="645033"/>
                  </a:lnTo>
                  <a:lnTo>
                    <a:pt x="583692" y="600329"/>
                  </a:lnTo>
                  <a:lnTo>
                    <a:pt x="546227" y="560832"/>
                  </a:lnTo>
                  <a:lnTo>
                    <a:pt x="508889" y="526923"/>
                  </a:lnTo>
                  <a:lnTo>
                    <a:pt x="474345" y="499110"/>
                  </a:lnTo>
                  <a:lnTo>
                    <a:pt x="424561" y="464566"/>
                  </a:lnTo>
                  <a:lnTo>
                    <a:pt x="414782" y="458851"/>
                  </a:lnTo>
                  <a:lnTo>
                    <a:pt x="387731" y="504825"/>
                  </a:lnTo>
                  <a:lnTo>
                    <a:pt x="423037" y="529971"/>
                  </a:lnTo>
                  <a:lnTo>
                    <a:pt x="459486" y="558165"/>
                  </a:lnTo>
                  <a:lnTo>
                    <a:pt x="501523" y="595249"/>
                  </a:lnTo>
                  <a:lnTo>
                    <a:pt x="544195" y="639826"/>
                  </a:lnTo>
                  <a:lnTo>
                    <a:pt x="582168" y="690753"/>
                  </a:lnTo>
                  <a:lnTo>
                    <a:pt x="610362" y="746887"/>
                  </a:lnTo>
                  <a:lnTo>
                    <a:pt x="623570" y="807085"/>
                  </a:lnTo>
                  <a:lnTo>
                    <a:pt x="677799" y="804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20160" y="5707380"/>
              <a:ext cx="1402080" cy="1473200"/>
            </a:xfrm>
            <a:custGeom>
              <a:avLst/>
              <a:gdLst/>
              <a:ahLst/>
              <a:cxnLst/>
              <a:rect l="l" t="t" r="r" b="b"/>
              <a:pathLst>
                <a:path w="1402080" h="1473200">
                  <a:moveTo>
                    <a:pt x="813053" y="0"/>
                  </a:moveTo>
                  <a:lnTo>
                    <a:pt x="742950" y="44958"/>
                  </a:lnTo>
                  <a:lnTo>
                    <a:pt x="667893" y="91186"/>
                  </a:lnTo>
                  <a:lnTo>
                    <a:pt x="587882" y="138811"/>
                  </a:lnTo>
                  <a:lnTo>
                    <a:pt x="502666" y="187579"/>
                  </a:lnTo>
                  <a:lnTo>
                    <a:pt x="412369" y="237744"/>
                  </a:lnTo>
                  <a:lnTo>
                    <a:pt x="316992" y="288925"/>
                  </a:lnTo>
                  <a:lnTo>
                    <a:pt x="216534" y="341375"/>
                  </a:lnTo>
                  <a:lnTo>
                    <a:pt x="110871" y="394843"/>
                  </a:lnTo>
                  <a:lnTo>
                    <a:pt x="0" y="449325"/>
                  </a:lnTo>
                  <a:lnTo>
                    <a:pt x="972438" y="1472692"/>
                  </a:lnTo>
                  <a:lnTo>
                    <a:pt x="1010666" y="1441704"/>
                  </a:lnTo>
                  <a:lnTo>
                    <a:pt x="1110107" y="1353566"/>
                  </a:lnTo>
                  <a:lnTo>
                    <a:pt x="1248155" y="1214501"/>
                  </a:lnTo>
                  <a:lnTo>
                    <a:pt x="1401826" y="1031367"/>
                  </a:lnTo>
                  <a:lnTo>
                    <a:pt x="1395349" y="1002538"/>
                  </a:lnTo>
                  <a:lnTo>
                    <a:pt x="1374902" y="917702"/>
                  </a:lnTo>
                  <a:lnTo>
                    <a:pt x="1360170" y="869188"/>
                  </a:lnTo>
                  <a:lnTo>
                    <a:pt x="1344422" y="821309"/>
                  </a:lnTo>
                  <a:lnTo>
                    <a:pt x="1327403" y="773938"/>
                  </a:lnTo>
                  <a:lnTo>
                    <a:pt x="1309370" y="727202"/>
                  </a:lnTo>
                  <a:lnTo>
                    <a:pt x="1290193" y="681101"/>
                  </a:lnTo>
                  <a:lnTo>
                    <a:pt x="1270000" y="635508"/>
                  </a:lnTo>
                  <a:lnTo>
                    <a:pt x="1248663" y="590550"/>
                  </a:lnTo>
                  <a:lnTo>
                    <a:pt x="1226311" y="546100"/>
                  </a:lnTo>
                  <a:lnTo>
                    <a:pt x="1202944" y="502412"/>
                  </a:lnTo>
                  <a:lnTo>
                    <a:pt x="1178559" y="459359"/>
                  </a:lnTo>
                  <a:lnTo>
                    <a:pt x="1153032" y="416941"/>
                  </a:lnTo>
                  <a:lnTo>
                    <a:pt x="1126744" y="375285"/>
                  </a:lnTo>
                  <a:lnTo>
                    <a:pt x="1099311" y="334137"/>
                  </a:lnTo>
                  <a:lnTo>
                    <a:pt x="1070991" y="293878"/>
                  </a:lnTo>
                  <a:lnTo>
                    <a:pt x="1041780" y="254127"/>
                  </a:lnTo>
                  <a:lnTo>
                    <a:pt x="1011555" y="215265"/>
                  </a:lnTo>
                  <a:lnTo>
                    <a:pt x="980440" y="177037"/>
                  </a:lnTo>
                  <a:lnTo>
                    <a:pt x="948563" y="139573"/>
                  </a:lnTo>
                  <a:lnTo>
                    <a:pt x="915670" y="102870"/>
                  </a:lnTo>
                  <a:lnTo>
                    <a:pt x="838961" y="24765"/>
                  </a:lnTo>
                  <a:lnTo>
                    <a:pt x="813053" y="0"/>
                  </a:lnTo>
                  <a:close/>
                </a:path>
              </a:pathLst>
            </a:custGeom>
            <a:solidFill>
              <a:srgbClr val="F7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32940" y="5765799"/>
              <a:ext cx="3347720" cy="2720340"/>
            </a:xfrm>
            <a:custGeom>
              <a:avLst/>
              <a:gdLst/>
              <a:ahLst/>
              <a:cxnLst/>
              <a:rect l="l" t="t" r="r" b="b"/>
              <a:pathLst>
                <a:path w="3347719" h="2720340">
                  <a:moveTo>
                    <a:pt x="433959" y="991997"/>
                  </a:moveTo>
                  <a:lnTo>
                    <a:pt x="432181" y="937895"/>
                  </a:lnTo>
                  <a:lnTo>
                    <a:pt x="0" y="952246"/>
                  </a:lnTo>
                  <a:lnTo>
                    <a:pt x="1778" y="1006348"/>
                  </a:lnTo>
                  <a:lnTo>
                    <a:pt x="433959" y="991997"/>
                  </a:lnTo>
                  <a:close/>
                </a:path>
                <a:path w="3347719" h="2720340">
                  <a:moveTo>
                    <a:pt x="520065" y="320548"/>
                  </a:moveTo>
                  <a:lnTo>
                    <a:pt x="171831" y="0"/>
                  </a:lnTo>
                  <a:lnTo>
                    <a:pt x="135255" y="39878"/>
                  </a:lnTo>
                  <a:lnTo>
                    <a:pt x="483362" y="360299"/>
                  </a:lnTo>
                  <a:lnTo>
                    <a:pt x="520065" y="320548"/>
                  </a:lnTo>
                  <a:close/>
                </a:path>
                <a:path w="3347719" h="2720340">
                  <a:moveTo>
                    <a:pt x="1209116" y="19900"/>
                  </a:moveTo>
                  <a:lnTo>
                    <a:pt x="1155065" y="19900"/>
                  </a:lnTo>
                  <a:lnTo>
                    <a:pt x="1155065" y="487934"/>
                  </a:lnTo>
                  <a:lnTo>
                    <a:pt x="1209116" y="487934"/>
                  </a:lnTo>
                  <a:lnTo>
                    <a:pt x="1209116" y="19900"/>
                  </a:lnTo>
                  <a:close/>
                </a:path>
                <a:path w="3347719" h="2720340">
                  <a:moveTo>
                    <a:pt x="1718945" y="2224786"/>
                  </a:moveTo>
                  <a:lnTo>
                    <a:pt x="1664970" y="2224405"/>
                  </a:lnTo>
                  <a:lnTo>
                    <a:pt x="1660525" y="2719451"/>
                  </a:lnTo>
                  <a:lnTo>
                    <a:pt x="1714627" y="2719959"/>
                  </a:lnTo>
                  <a:lnTo>
                    <a:pt x="1718945" y="2224786"/>
                  </a:lnTo>
                  <a:close/>
                </a:path>
                <a:path w="3347719" h="2720340">
                  <a:moveTo>
                    <a:pt x="2496693" y="2683637"/>
                  </a:moveTo>
                  <a:lnTo>
                    <a:pt x="2172589" y="2159000"/>
                  </a:lnTo>
                  <a:lnTo>
                    <a:pt x="2126615" y="2187448"/>
                  </a:lnTo>
                  <a:lnTo>
                    <a:pt x="2450719" y="2712085"/>
                  </a:lnTo>
                  <a:lnTo>
                    <a:pt x="2496693" y="2683637"/>
                  </a:lnTo>
                  <a:close/>
                </a:path>
                <a:path w="3347719" h="2720340">
                  <a:moveTo>
                    <a:pt x="2657983" y="1959724"/>
                  </a:moveTo>
                  <a:lnTo>
                    <a:pt x="2382266" y="1959724"/>
                  </a:lnTo>
                  <a:lnTo>
                    <a:pt x="2382266" y="2013839"/>
                  </a:lnTo>
                  <a:lnTo>
                    <a:pt x="2657983" y="2013839"/>
                  </a:lnTo>
                  <a:lnTo>
                    <a:pt x="2657983" y="1959724"/>
                  </a:lnTo>
                  <a:close/>
                </a:path>
                <a:path w="3347719" h="2720340">
                  <a:moveTo>
                    <a:pt x="3347212" y="926211"/>
                  </a:moveTo>
                  <a:lnTo>
                    <a:pt x="3304032" y="893826"/>
                  </a:lnTo>
                  <a:lnTo>
                    <a:pt x="3255899" y="956818"/>
                  </a:lnTo>
                  <a:lnTo>
                    <a:pt x="3209544" y="1015492"/>
                  </a:lnTo>
                  <a:lnTo>
                    <a:pt x="3166618" y="1068451"/>
                  </a:lnTo>
                  <a:lnTo>
                    <a:pt x="3128264" y="1114679"/>
                  </a:lnTo>
                  <a:lnTo>
                    <a:pt x="3049905" y="1207643"/>
                  </a:lnTo>
                  <a:lnTo>
                    <a:pt x="3090418" y="1242822"/>
                  </a:lnTo>
                  <a:lnTo>
                    <a:pt x="3096133" y="1235595"/>
                  </a:lnTo>
                  <a:lnTo>
                    <a:pt x="3137535" y="1187069"/>
                  </a:lnTo>
                  <a:lnTo>
                    <a:pt x="3209036" y="1101725"/>
                  </a:lnTo>
                  <a:lnTo>
                    <a:pt x="3252343" y="1048385"/>
                  </a:lnTo>
                  <a:lnTo>
                    <a:pt x="3298952" y="989457"/>
                  </a:lnTo>
                  <a:lnTo>
                    <a:pt x="3347212" y="9262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97730" y="561657"/>
            <a:ext cx="11860530" cy="411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FFC000"/>
                </a:solidFill>
                <a:latin typeface="Arial"/>
                <a:cs typeface="Arial"/>
              </a:rPr>
              <a:t>Müşavirlik</a:t>
            </a:r>
            <a:r>
              <a:rPr sz="5200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200" spc="-5" dirty="0">
                <a:solidFill>
                  <a:srgbClr val="FFC000"/>
                </a:solidFill>
                <a:latin typeface="Arial"/>
                <a:cs typeface="Arial"/>
              </a:rPr>
              <a:t>Hizmetleri</a:t>
            </a:r>
            <a:endParaRPr sz="5200">
              <a:latin typeface="Arial"/>
              <a:cs typeface="Arial"/>
            </a:endParaRPr>
          </a:p>
          <a:p>
            <a:pPr marL="12700" marR="5080">
              <a:lnSpc>
                <a:spcPct val="117000"/>
              </a:lnSpc>
              <a:spcBef>
                <a:spcPts val="4060"/>
              </a:spcBef>
            </a:pP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Öğrenci,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öğretmen </a:t>
            </a: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okul  personellerinin </a:t>
            </a: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ortak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rehberlik</a:t>
            </a:r>
            <a:r>
              <a:rPr sz="5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anlayışına  </a:t>
            </a: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sahip olmasını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öncüleyen</a:t>
            </a:r>
            <a:r>
              <a:rPr sz="5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spc="-30" dirty="0">
                <a:solidFill>
                  <a:srgbClr val="FFFFFF"/>
                </a:solidFill>
                <a:latin typeface="Arial"/>
                <a:cs typeface="Arial"/>
              </a:rPr>
              <a:t>hizmettir.</a:t>
            </a:r>
            <a:endParaRPr sz="5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7059" y="675640"/>
            <a:ext cx="2227580" cy="1609725"/>
            <a:chOff x="607059" y="675640"/>
            <a:chExt cx="2227580" cy="1609725"/>
          </a:xfrm>
        </p:grpSpPr>
        <p:sp>
          <p:nvSpPr>
            <p:cNvPr id="3" name="object 3"/>
            <p:cNvSpPr/>
            <p:nvPr/>
          </p:nvSpPr>
          <p:spPr>
            <a:xfrm>
              <a:off x="607059" y="675640"/>
              <a:ext cx="1609725" cy="1609725"/>
            </a:xfrm>
            <a:custGeom>
              <a:avLst/>
              <a:gdLst/>
              <a:ahLst/>
              <a:cxnLst/>
              <a:rect l="l" t="t" r="r" b="b"/>
              <a:pathLst>
                <a:path w="1609725" h="1609725">
                  <a:moveTo>
                    <a:pt x="814705" y="0"/>
                  </a:moveTo>
                  <a:lnTo>
                    <a:pt x="775208" y="507"/>
                  </a:lnTo>
                  <a:lnTo>
                    <a:pt x="735838" y="2920"/>
                  </a:lnTo>
                  <a:lnTo>
                    <a:pt x="696595" y="7365"/>
                  </a:lnTo>
                  <a:lnTo>
                    <a:pt x="657555" y="13588"/>
                  </a:lnTo>
                  <a:lnTo>
                    <a:pt x="618909" y="21716"/>
                  </a:lnTo>
                  <a:lnTo>
                    <a:pt x="580707" y="31876"/>
                  </a:lnTo>
                  <a:lnTo>
                    <a:pt x="543039" y="43814"/>
                  </a:lnTo>
                  <a:lnTo>
                    <a:pt x="506006" y="57530"/>
                  </a:lnTo>
                  <a:lnTo>
                    <a:pt x="469696" y="73151"/>
                  </a:lnTo>
                  <a:lnTo>
                    <a:pt x="434200" y="90424"/>
                  </a:lnTo>
                  <a:lnTo>
                    <a:pt x="399592" y="109474"/>
                  </a:lnTo>
                  <a:lnTo>
                    <a:pt x="365950" y="130175"/>
                  </a:lnTo>
                  <a:lnTo>
                    <a:pt x="333375" y="152526"/>
                  </a:lnTo>
                  <a:lnTo>
                    <a:pt x="301942" y="176529"/>
                  </a:lnTo>
                  <a:lnTo>
                    <a:pt x="271716" y="201929"/>
                  </a:lnTo>
                  <a:lnTo>
                    <a:pt x="242773" y="228853"/>
                  </a:lnTo>
                  <a:lnTo>
                    <a:pt x="215176" y="257048"/>
                  </a:lnTo>
                  <a:lnTo>
                    <a:pt x="189014" y="286638"/>
                  </a:lnTo>
                  <a:lnTo>
                    <a:pt x="164325" y="317500"/>
                  </a:lnTo>
                  <a:lnTo>
                    <a:pt x="141185" y="349503"/>
                  </a:lnTo>
                  <a:lnTo>
                    <a:pt x="119646" y="382650"/>
                  </a:lnTo>
                  <a:lnTo>
                    <a:pt x="99745" y="416813"/>
                  </a:lnTo>
                  <a:lnTo>
                    <a:pt x="81559" y="451865"/>
                  </a:lnTo>
                  <a:lnTo>
                    <a:pt x="65100" y="487806"/>
                  </a:lnTo>
                  <a:lnTo>
                    <a:pt x="50431" y="524382"/>
                  </a:lnTo>
                  <a:lnTo>
                    <a:pt x="37579" y="561848"/>
                  </a:lnTo>
                  <a:lnTo>
                    <a:pt x="26581" y="599693"/>
                  </a:lnTo>
                  <a:lnTo>
                    <a:pt x="17449" y="638175"/>
                  </a:lnTo>
                  <a:lnTo>
                    <a:pt x="10223" y="677036"/>
                  </a:lnTo>
                  <a:lnTo>
                    <a:pt x="4902" y="716152"/>
                  </a:lnTo>
                  <a:lnTo>
                    <a:pt x="1511" y="755523"/>
                  </a:lnTo>
                  <a:lnTo>
                    <a:pt x="63" y="795019"/>
                  </a:lnTo>
                  <a:lnTo>
                    <a:pt x="0" y="804926"/>
                  </a:lnTo>
                  <a:lnTo>
                    <a:pt x="965" y="844423"/>
                  </a:lnTo>
                  <a:lnTo>
                    <a:pt x="3873" y="883792"/>
                  </a:lnTo>
                  <a:lnTo>
                    <a:pt x="8712" y="923035"/>
                  </a:lnTo>
                  <a:lnTo>
                    <a:pt x="15468" y="961898"/>
                  </a:lnTo>
                  <a:lnTo>
                    <a:pt x="24117" y="1000505"/>
                  </a:lnTo>
                  <a:lnTo>
                    <a:pt x="34658" y="1038478"/>
                  </a:lnTo>
                  <a:lnTo>
                    <a:pt x="47053" y="1076070"/>
                  </a:lnTo>
                  <a:lnTo>
                    <a:pt x="61264" y="1112901"/>
                  </a:lnTo>
                  <a:lnTo>
                    <a:pt x="77279" y="1148968"/>
                  </a:lnTo>
                  <a:lnTo>
                    <a:pt x="95034" y="1184275"/>
                  </a:lnTo>
                  <a:lnTo>
                    <a:pt x="114515" y="1218691"/>
                  </a:lnTo>
                  <a:lnTo>
                    <a:pt x="135648" y="1252092"/>
                  </a:lnTo>
                  <a:lnTo>
                    <a:pt x="158394" y="1284351"/>
                  </a:lnTo>
                  <a:lnTo>
                    <a:pt x="182702" y="1315465"/>
                  </a:lnTo>
                  <a:lnTo>
                    <a:pt x="208495" y="1345437"/>
                  </a:lnTo>
                  <a:lnTo>
                    <a:pt x="235737" y="1374012"/>
                  </a:lnTo>
                  <a:lnTo>
                    <a:pt x="264350" y="1401190"/>
                  </a:lnTo>
                  <a:lnTo>
                    <a:pt x="294271" y="1427099"/>
                  </a:lnTo>
                  <a:lnTo>
                    <a:pt x="325412" y="1451355"/>
                  </a:lnTo>
                  <a:lnTo>
                    <a:pt x="357708" y="1474088"/>
                  </a:lnTo>
                  <a:lnTo>
                    <a:pt x="391083" y="1495298"/>
                  </a:lnTo>
                  <a:lnTo>
                    <a:pt x="425462" y="1514728"/>
                  </a:lnTo>
                  <a:lnTo>
                    <a:pt x="460743" y="1532508"/>
                  </a:lnTo>
                  <a:lnTo>
                    <a:pt x="496862" y="1548510"/>
                  </a:lnTo>
                  <a:lnTo>
                    <a:pt x="533717" y="1562734"/>
                  </a:lnTo>
                  <a:lnTo>
                    <a:pt x="571233" y="1575053"/>
                  </a:lnTo>
                  <a:lnTo>
                    <a:pt x="609307" y="1585594"/>
                  </a:lnTo>
                  <a:lnTo>
                    <a:pt x="647852" y="1594230"/>
                  </a:lnTo>
                  <a:lnTo>
                    <a:pt x="686816" y="1601088"/>
                  </a:lnTo>
                  <a:lnTo>
                    <a:pt x="725932" y="1605914"/>
                  </a:lnTo>
                  <a:lnTo>
                    <a:pt x="765429" y="1608835"/>
                  </a:lnTo>
                  <a:lnTo>
                    <a:pt x="804926" y="1609725"/>
                  </a:lnTo>
                  <a:lnTo>
                    <a:pt x="834517" y="1609216"/>
                  </a:lnTo>
                  <a:lnTo>
                    <a:pt x="873887" y="1606803"/>
                  </a:lnTo>
                  <a:lnTo>
                    <a:pt x="913257" y="1602485"/>
                  </a:lnTo>
                  <a:lnTo>
                    <a:pt x="952246" y="1596135"/>
                  </a:lnTo>
                  <a:lnTo>
                    <a:pt x="990854" y="1588007"/>
                  </a:lnTo>
                  <a:lnTo>
                    <a:pt x="1029081" y="1577848"/>
                  </a:lnTo>
                  <a:lnTo>
                    <a:pt x="1066673" y="1565909"/>
                  </a:lnTo>
                  <a:lnTo>
                    <a:pt x="1103757" y="1552193"/>
                  </a:lnTo>
                  <a:lnTo>
                    <a:pt x="1140079" y="1536700"/>
                  </a:lnTo>
                  <a:lnTo>
                    <a:pt x="1175512" y="1519301"/>
                  </a:lnTo>
                  <a:lnTo>
                    <a:pt x="1210183" y="1500251"/>
                  </a:lnTo>
                  <a:lnTo>
                    <a:pt x="1243838" y="1479550"/>
                  </a:lnTo>
                  <a:lnTo>
                    <a:pt x="1276350" y="1457198"/>
                  </a:lnTo>
                  <a:lnTo>
                    <a:pt x="1307846" y="1433321"/>
                  </a:lnTo>
                  <a:lnTo>
                    <a:pt x="1338072" y="1407794"/>
                  </a:lnTo>
                  <a:lnTo>
                    <a:pt x="1367028" y="1380998"/>
                  </a:lnTo>
                  <a:lnTo>
                    <a:pt x="1394587" y="1352677"/>
                  </a:lnTo>
                  <a:lnTo>
                    <a:pt x="1420748" y="1323085"/>
                  </a:lnTo>
                  <a:lnTo>
                    <a:pt x="1445387" y="1292225"/>
                  </a:lnTo>
                  <a:lnTo>
                    <a:pt x="1468628" y="1260220"/>
                  </a:lnTo>
                  <a:lnTo>
                    <a:pt x="1490091" y="1227074"/>
                  </a:lnTo>
                  <a:lnTo>
                    <a:pt x="1510030" y="1192910"/>
                  </a:lnTo>
                  <a:lnTo>
                    <a:pt x="1528191" y="1157858"/>
                  </a:lnTo>
                  <a:lnTo>
                    <a:pt x="1544701" y="1122044"/>
                  </a:lnTo>
                  <a:lnTo>
                    <a:pt x="1559306" y="1085341"/>
                  </a:lnTo>
                  <a:lnTo>
                    <a:pt x="1572133" y="1048003"/>
                  </a:lnTo>
                  <a:lnTo>
                    <a:pt x="1583182" y="1010030"/>
                  </a:lnTo>
                  <a:lnTo>
                    <a:pt x="1592326" y="971550"/>
                  </a:lnTo>
                  <a:lnTo>
                    <a:pt x="1599565" y="932687"/>
                  </a:lnTo>
                  <a:lnTo>
                    <a:pt x="1604898" y="893571"/>
                  </a:lnTo>
                  <a:lnTo>
                    <a:pt x="1608201" y="854201"/>
                  </a:lnTo>
                  <a:lnTo>
                    <a:pt x="1609725" y="814704"/>
                  </a:lnTo>
                  <a:lnTo>
                    <a:pt x="1609217" y="775207"/>
                  </a:lnTo>
                  <a:lnTo>
                    <a:pt x="1606804" y="735837"/>
                  </a:lnTo>
                  <a:lnTo>
                    <a:pt x="1602486" y="696594"/>
                  </a:lnTo>
                  <a:lnTo>
                    <a:pt x="1596136" y="657605"/>
                  </a:lnTo>
                  <a:lnTo>
                    <a:pt x="1588008" y="618870"/>
                  </a:lnTo>
                  <a:lnTo>
                    <a:pt x="1577848" y="580643"/>
                  </a:lnTo>
                  <a:lnTo>
                    <a:pt x="1565910" y="543051"/>
                  </a:lnTo>
                  <a:lnTo>
                    <a:pt x="1552194" y="505967"/>
                  </a:lnTo>
                  <a:lnTo>
                    <a:pt x="1536700" y="469645"/>
                  </a:lnTo>
                  <a:lnTo>
                    <a:pt x="1519301" y="434212"/>
                  </a:lnTo>
                  <a:lnTo>
                    <a:pt x="1500251" y="399541"/>
                  </a:lnTo>
                  <a:lnTo>
                    <a:pt x="1479550" y="366013"/>
                  </a:lnTo>
                  <a:lnTo>
                    <a:pt x="1457198" y="333375"/>
                  </a:lnTo>
                  <a:lnTo>
                    <a:pt x="1433322" y="301878"/>
                  </a:lnTo>
                  <a:lnTo>
                    <a:pt x="1407795" y="271652"/>
                  </a:lnTo>
                  <a:lnTo>
                    <a:pt x="1380998" y="242824"/>
                  </a:lnTo>
                  <a:lnTo>
                    <a:pt x="1352677" y="215137"/>
                  </a:lnTo>
                  <a:lnTo>
                    <a:pt x="1323086" y="188975"/>
                  </a:lnTo>
                  <a:lnTo>
                    <a:pt x="1292225" y="164337"/>
                  </a:lnTo>
                  <a:lnTo>
                    <a:pt x="1260221" y="141224"/>
                  </a:lnTo>
                  <a:lnTo>
                    <a:pt x="1227073" y="119633"/>
                  </a:lnTo>
                  <a:lnTo>
                    <a:pt x="1192911" y="99694"/>
                  </a:lnTo>
                  <a:lnTo>
                    <a:pt x="1157859" y="81533"/>
                  </a:lnTo>
                  <a:lnTo>
                    <a:pt x="1122045" y="65150"/>
                  </a:lnTo>
                  <a:lnTo>
                    <a:pt x="1085342" y="50418"/>
                  </a:lnTo>
                  <a:lnTo>
                    <a:pt x="1048004" y="37591"/>
                  </a:lnTo>
                  <a:lnTo>
                    <a:pt x="1010031" y="26542"/>
                  </a:lnTo>
                  <a:lnTo>
                    <a:pt x="971550" y="17399"/>
                  </a:lnTo>
                  <a:lnTo>
                    <a:pt x="932688" y="10159"/>
                  </a:lnTo>
                  <a:lnTo>
                    <a:pt x="893572" y="4952"/>
                  </a:lnTo>
                  <a:lnTo>
                    <a:pt x="854202" y="1524"/>
                  </a:lnTo>
                  <a:lnTo>
                    <a:pt x="814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7479" y="1328420"/>
              <a:ext cx="1407160" cy="594360"/>
            </a:xfrm>
            <a:custGeom>
              <a:avLst/>
              <a:gdLst/>
              <a:ahLst/>
              <a:cxnLst/>
              <a:rect l="l" t="t" r="r" b="b"/>
              <a:pathLst>
                <a:path w="1407160" h="594360">
                  <a:moveTo>
                    <a:pt x="693546" y="0"/>
                  </a:moveTo>
                  <a:lnTo>
                    <a:pt x="523875" y="286384"/>
                  </a:lnTo>
                  <a:lnTo>
                    <a:pt x="291972" y="26797"/>
                  </a:lnTo>
                  <a:lnTo>
                    <a:pt x="0" y="506602"/>
                  </a:lnTo>
                  <a:lnTo>
                    <a:pt x="144906" y="593851"/>
                  </a:lnTo>
                  <a:lnTo>
                    <a:pt x="318134" y="310260"/>
                  </a:lnTo>
                  <a:lnTo>
                    <a:pt x="551433" y="571373"/>
                  </a:lnTo>
                  <a:lnTo>
                    <a:pt x="707644" y="308863"/>
                  </a:lnTo>
                  <a:lnTo>
                    <a:pt x="894969" y="569976"/>
                  </a:lnTo>
                  <a:lnTo>
                    <a:pt x="1086612" y="295528"/>
                  </a:lnTo>
                  <a:lnTo>
                    <a:pt x="1271777" y="538352"/>
                  </a:lnTo>
                  <a:lnTo>
                    <a:pt x="1406778" y="436245"/>
                  </a:lnTo>
                  <a:lnTo>
                    <a:pt x="1080896" y="8381"/>
                  </a:lnTo>
                  <a:lnTo>
                    <a:pt x="892809" y="277240"/>
                  </a:lnTo>
                  <a:lnTo>
                    <a:pt x="693546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943860" y="495299"/>
            <a:ext cx="596265" cy="596900"/>
          </a:xfrm>
          <a:custGeom>
            <a:avLst/>
            <a:gdLst/>
            <a:ahLst/>
            <a:cxnLst/>
            <a:rect l="l" t="t" r="r" b="b"/>
            <a:pathLst>
              <a:path w="596264" h="596900">
                <a:moveTo>
                  <a:pt x="596265" y="298196"/>
                </a:moveTo>
                <a:lnTo>
                  <a:pt x="592455" y="249936"/>
                </a:lnTo>
                <a:lnTo>
                  <a:pt x="581152" y="204089"/>
                </a:lnTo>
                <a:lnTo>
                  <a:pt x="564261" y="164211"/>
                </a:lnTo>
                <a:lnTo>
                  <a:pt x="538734" y="122301"/>
                </a:lnTo>
                <a:lnTo>
                  <a:pt x="509016" y="87503"/>
                </a:lnTo>
                <a:lnTo>
                  <a:pt x="474218" y="57658"/>
                </a:lnTo>
                <a:lnTo>
                  <a:pt x="435102" y="33401"/>
                </a:lnTo>
                <a:lnTo>
                  <a:pt x="432181" y="32169"/>
                </a:lnTo>
                <a:lnTo>
                  <a:pt x="432181" y="298196"/>
                </a:lnTo>
                <a:lnTo>
                  <a:pt x="425323" y="340360"/>
                </a:lnTo>
                <a:lnTo>
                  <a:pt x="406146" y="377190"/>
                </a:lnTo>
                <a:lnTo>
                  <a:pt x="377190" y="406146"/>
                </a:lnTo>
                <a:lnTo>
                  <a:pt x="340360" y="425323"/>
                </a:lnTo>
                <a:lnTo>
                  <a:pt x="298196" y="432181"/>
                </a:lnTo>
                <a:lnTo>
                  <a:pt x="255905" y="425323"/>
                </a:lnTo>
                <a:lnTo>
                  <a:pt x="219202" y="406146"/>
                </a:lnTo>
                <a:lnTo>
                  <a:pt x="190119" y="377190"/>
                </a:lnTo>
                <a:lnTo>
                  <a:pt x="171069" y="340360"/>
                </a:lnTo>
                <a:lnTo>
                  <a:pt x="164211" y="298196"/>
                </a:lnTo>
                <a:lnTo>
                  <a:pt x="171069" y="255905"/>
                </a:lnTo>
                <a:lnTo>
                  <a:pt x="190119" y="219202"/>
                </a:lnTo>
                <a:lnTo>
                  <a:pt x="219202" y="190119"/>
                </a:lnTo>
                <a:lnTo>
                  <a:pt x="255905" y="171069"/>
                </a:lnTo>
                <a:lnTo>
                  <a:pt x="298196" y="164211"/>
                </a:lnTo>
                <a:lnTo>
                  <a:pt x="340487" y="171069"/>
                </a:lnTo>
                <a:lnTo>
                  <a:pt x="377317" y="190119"/>
                </a:lnTo>
                <a:lnTo>
                  <a:pt x="406273" y="219202"/>
                </a:lnTo>
                <a:lnTo>
                  <a:pt x="425323" y="255905"/>
                </a:lnTo>
                <a:lnTo>
                  <a:pt x="432181" y="298196"/>
                </a:lnTo>
                <a:lnTo>
                  <a:pt x="432181" y="32169"/>
                </a:lnTo>
                <a:lnTo>
                  <a:pt x="392430" y="15240"/>
                </a:lnTo>
                <a:lnTo>
                  <a:pt x="346443" y="3937"/>
                </a:lnTo>
                <a:lnTo>
                  <a:pt x="298196" y="0"/>
                </a:lnTo>
                <a:lnTo>
                  <a:pt x="249936" y="3937"/>
                </a:lnTo>
                <a:lnTo>
                  <a:pt x="204089" y="15240"/>
                </a:lnTo>
                <a:lnTo>
                  <a:pt x="161417" y="33401"/>
                </a:lnTo>
                <a:lnTo>
                  <a:pt x="122301" y="57658"/>
                </a:lnTo>
                <a:lnTo>
                  <a:pt x="87503" y="87503"/>
                </a:lnTo>
                <a:lnTo>
                  <a:pt x="57658" y="122301"/>
                </a:lnTo>
                <a:lnTo>
                  <a:pt x="33401" y="161417"/>
                </a:lnTo>
                <a:lnTo>
                  <a:pt x="15240" y="204089"/>
                </a:lnTo>
                <a:lnTo>
                  <a:pt x="3937" y="249936"/>
                </a:lnTo>
                <a:lnTo>
                  <a:pt x="0" y="298196"/>
                </a:lnTo>
                <a:lnTo>
                  <a:pt x="3937" y="346456"/>
                </a:lnTo>
                <a:lnTo>
                  <a:pt x="15240" y="392430"/>
                </a:lnTo>
                <a:lnTo>
                  <a:pt x="33401" y="435229"/>
                </a:lnTo>
                <a:lnTo>
                  <a:pt x="57658" y="474345"/>
                </a:lnTo>
                <a:lnTo>
                  <a:pt x="87503" y="509143"/>
                </a:lnTo>
                <a:lnTo>
                  <a:pt x="122301" y="538988"/>
                </a:lnTo>
                <a:lnTo>
                  <a:pt x="161417" y="563372"/>
                </a:lnTo>
                <a:lnTo>
                  <a:pt x="204089" y="581533"/>
                </a:lnTo>
                <a:lnTo>
                  <a:pt x="249936" y="592836"/>
                </a:lnTo>
                <a:lnTo>
                  <a:pt x="298196" y="596773"/>
                </a:lnTo>
                <a:lnTo>
                  <a:pt x="346443" y="592836"/>
                </a:lnTo>
                <a:lnTo>
                  <a:pt x="392430" y="581533"/>
                </a:lnTo>
                <a:lnTo>
                  <a:pt x="435229" y="563372"/>
                </a:lnTo>
                <a:lnTo>
                  <a:pt x="474345" y="538988"/>
                </a:lnTo>
                <a:lnTo>
                  <a:pt x="509143" y="509143"/>
                </a:lnTo>
                <a:lnTo>
                  <a:pt x="538988" y="474345"/>
                </a:lnTo>
                <a:lnTo>
                  <a:pt x="563245" y="435229"/>
                </a:lnTo>
                <a:lnTo>
                  <a:pt x="564515" y="432181"/>
                </a:lnTo>
                <a:lnTo>
                  <a:pt x="581279" y="392430"/>
                </a:lnTo>
                <a:lnTo>
                  <a:pt x="592455" y="346456"/>
                </a:lnTo>
                <a:lnTo>
                  <a:pt x="596265" y="29819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079" y="2313939"/>
            <a:ext cx="441959" cy="381000"/>
          </a:xfrm>
          <a:custGeom>
            <a:avLst/>
            <a:gdLst/>
            <a:ahLst/>
            <a:cxnLst/>
            <a:rect l="l" t="t" r="r" b="b"/>
            <a:pathLst>
              <a:path w="441959" h="381000">
                <a:moveTo>
                  <a:pt x="220713" y="0"/>
                </a:moveTo>
                <a:lnTo>
                  <a:pt x="0" y="380491"/>
                </a:lnTo>
                <a:lnTo>
                  <a:pt x="441426" y="380491"/>
                </a:lnTo>
                <a:lnTo>
                  <a:pt x="220713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4900" y="2992120"/>
            <a:ext cx="662940" cy="576580"/>
          </a:xfrm>
          <a:custGeom>
            <a:avLst/>
            <a:gdLst/>
            <a:ahLst/>
            <a:cxnLst/>
            <a:rect l="l" t="t" r="r" b="b"/>
            <a:pathLst>
              <a:path w="662939" h="576579">
                <a:moveTo>
                  <a:pt x="662558" y="0"/>
                </a:moveTo>
                <a:lnTo>
                  <a:pt x="0" y="0"/>
                </a:lnTo>
                <a:lnTo>
                  <a:pt x="331343" y="576199"/>
                </a:lnTo>
                <a:lnTo>
                  <a:pt x="662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656080" cy="1767839"/>
          </a:xfrm>
          <a:custGeom>
            <a:avLst/>
            <a:gdLst/>
            <a:ahLst/>
            <a:cxnLst/>
            <a:rect l="l" t="t" r="r" b="b"/>
            <a:pathLst>
              <a:path w="1656080" h="1767839">
                <a:moveTo>
                  <a:pt x="118999" y="0"/>
                </a:moveTo>
                <a:lnTo>
                  <a:pt x="43929" y="0"/>
                </a:lnTo>
                <a:lnTo>
                  <a:pt x="0" y="43942"/>
                </a:lnTo>
                <a:lnTo>
                  <a:pt x="0" y="119126"/>
                </a:lnTo>
                <a:lnTo>
                  <a:pt x="118999" y="0"/>
                </a:lnTo>
                <a:close/>
              </a:path>
              <a:path w="1656080" h="1767839">
                <a:moveTo>
                  <a:pt x="269163" y="0"/>
                </a:moveTo>
                <a:lnTo>
                  <a:pt x="194081" y="0"/>
                </a:lnTo>
                <a:lnTo>
                  <a:pt x="0" y="194183"/>
                </a:lnTo>
                <a:lnTo>
                  <a:pt x="0" y="269367"/>
                </a:lnTo>
                <a:lnTo>
                  <a:pt x="269163" y="0"/>
                </a:lnTo>
                <a:close/>
              </a:path>
              <a:path w="1656080" h="1767839">
                <a:moveTo>
                  <a:pt x="419303" y="0"/>
                </a:moveTo>
                <a:lnTo>
                  <a:pt x="344233" y="0"/>
                </a:lnTo>
                <a:lnTo>
                  <a:pt x="0" y="344424"/>
                </a:lnTo>
                <a:lnTo>
                  <a:pt x="0" y="419608"/>
                </a:lnTo>
                <a:lnTo>
                  <a:pt x="419303" y="0"/>
                </a:lnTo>
                <a:close/>
              </a:path>
              <a:path w="1656080" h="1767839">
                <a:moveTo>
                  <a:pt x="569455" y="0"/>
                </a:moveTo>
                <a:lnTo>
                  <a:pt x="494385" y="0"/>
                </a:lnTo>
                <a:lnTo>
                  <a:pt x="0" y="494792"/>
                </a:lnTo>
                <a:lnTo>
                  <a:pt x="0" y="569849"/>
                </a:lnTo>
                <a:lnTo>
                  <a:pt x="569455" y="0"/>
                </a:lnTo>
                <a:close/>
              </a:path>
              <a:path w="1656080" h="1767839">
                <a:moveTo>
                  <a:pt x="720763" y="0"/>
                </a:moveTo>
                <a:lnTo>
                  <a:pt x="645693" y="0"/>
                </a:lnTo>
                <a:lnTo>
                  <a:pt x="0" y="646176"/>
                </a:lnTo>
                <a:lnTo>
                  <a:pt x="0" y="721233"/>
                </a:lnTo>
                <a:lnTo>
                  <a:pt x="720763" y="0"/>
                </a:lnTo>
                <a:close/>
              </a:path>
              <a:path w="1656080" h="1767839">
                <a:moveTo>
                  <a:pt x="869759" y="0"/>
                </a:moveTo>
                <a:lnTo>
                  <a:pt x="794689" y="0"/>
                </a:lnTo>
                <a:lnTo>
                  <a:pt x="0" y="795274"/>
                </a:lnTo>
                <a:lnTo>
                  <a:pt x="0" y="870331"/>
                </a:lnTo>
                <a:lnTo>
                  <a:pt x="869759" y="0"/>
                </a:lnTo>
                <a:close/>
              </a:path>
              <a:path w="1656080" h="1767839">
                <a:moveTo>
                  <a:pt x="1019911" y="0"/>
                </a:moveTo>
                <a:lnTo>
                  <a:pt x="944841" y="0"/>
                </a:lnTo>
                <a:lnTo>
                  <a:pt x="0" y="945515"/>
                </a:lnTo>
                <a:lnTo>
                  <a:pt x="0" y="1020699"/>
                </a:lnTo>
                <a:lnTo>
                  <a:pt x="1019911" y="0"/>
                </a:lnTo>
                <a:close/>
              </a:path>
              <a:path w="1656080" h="1767839">
                <a:moveTo>
                  <a:pt x="1171054" y="0"/>
                </a:moveTo>
                <a:lnTo>
                  <a:pt x="1095959" y="0"/>
                </a:lnTo>
                <a:lnTo>
                  <a:pt x="0" y="1096010"/>
                </a:lnTo>
                <a:lnTo>
                  <a:pt x="0" y="1171194"/>
                </a:lnTo>
                <a:lnTo>
                  <a:pt x="1171054" y="0"/>
                </a:lnTo>
                <a:close/>
              </a:path>
              <a:path w="1656080" h="1767839">
                <a:moveTo>
                  <a:pt x="1320165" y="0"/>
                </a:moveTo>
                <a:lnTo>
                  <a:pt x="1245133" y="0"/>
                </a:lnTo>
                <a:lnTo>
                  <a:pt x="0" y="1245997"/>
                </a:lnTo>
                <a:lnTo>
                  <a:pt x="0" y="1321181"/>
                </a:lnTo>
                <a:lnTo>
                  <a:pt x="1320165" y="0"/>
                </a:lnTo>
                <a:close/>
              </a:path>
              <a:path w="1656080" h="1767839">
                <a:moveTo>
                  <a:pt x="1471549" y="0"/>
                </a:moveTo>
                <a:lnTo>
                  <a:pt x="1396492" y="0"/>
                </a:lnTo>
                <a:lnTo>
                  <a:pt x="0" y="1397508"/>
                </a:lnTo>
                <a:lnTo>
                  <a:pt x="0" y="1472565"/>
                </a:lnTo>
                <a:lnTo>
                  <a:pt x="1471549" y="0"/>
                </a:lnTo>
                <a:close/>
              </a:path>
              <a:path w="1656080" h="1767839">
                <a:moveTo>
                  <a:pt x="1510538" y="1089025"/>
                </a:moveTo>
                <a:lnTo>
                  <a:pt x="978065" y="1621917"/>
                </a:lnTo>
                <a:lnTo>
                  <a:pt x="1019263" y="1599184"/>
                </a:lnTo>
                <a:lnTo>
                  <a:pt x="1059688" y="1574800"/>
                </a:lnTo>
                <a:lnTo>
                  <a:pt x="1099337" y="1548892"/>
                </a:lnTo>
                <a:lnTo>
                  <a:pt x="1138224" y="1521333"/>
                </a:lnTo>
                <a:lnTo>
                  <a:pt x="1176337" y="1492123"/>
                </a:lnTo>
                <a:lnTo>
                  <a:pt x="1213688" y="1461262"/>
                </a:lnTo>
                <a:lnTo>
                  <a:pt x="1350010" y="1324864"/>
                </a:lnTo>
                <a:lnTo>
                  <a:pt x="1380871" y="1287526"/>
                </a:lnTo>
                <a:lnTo>
                  <a:pt x="1410081" y="1249299"/>
                </a:lnTo>
                <a:lnTo>
                  <a:pt x="1437640" y="1210437"/>
                </a:lnTo>
                <a:lnTo>
                  <a:pt x="1463548" y="1170686"/>
                </a:lnTo>
                <a:lnTo>
                  <a:pt x="1487805" y="1130300"/>
                </a:lnTo>
                <a:lnTo>
                  <a:pt x="1510538" y="1089025"/>
                </a:lnTo>
                <a:close/>
              </a:path>
              <a:path w="1656080" h="1767839">
                <a:moveTo>
                  <a:pt x="1572895" y="48768"/>
                </a:moveTo>
                <a:lnTo>
                  <a:pt x="1562354" y="21844"/>
                </a:lnTo>
                <a:lnTo>
                  <a:pt x="1552956" y="0"/>
                </a:lnTo>
                <a:lnTo>
                  <a:pt x="1546606" y="0"/>
                </a:lnTo>
                <a:lnTo>
                  <a:pt x="0" y="1547749"/>
                </a:lnTo>
                <a:lnTo>
                  <a:pt x="0" y="1622806"/>
                </a:lnTo>
                <a:lnTo>
                  <a:pt x="1572895" y="48768"/>
                </a:lnTo>
                <a:close/>
              </a:path>
              <a:path w="1656080" h="1767839">
                <a:moveTo>
                  <a:pt x="1609852" y="840613"/>
                </a:moveTo>
                <a:lnTo>
                  <a:pt x="729742" y="1721358"/>
                </a:lnTo>
                <a:lnTo>
                  <a:pt x="786193" y="1704086"/>
                </a:lnTo>
                <a:lnTo>
                  <a:pt x="841768" y="1684274"/>
                </a:lnTo>
                <a:lnTo>
                  <a:pt x="1572895" y="952627"/>
                </a:lnTo>
                <a:lnTo>
                  <a:pt x="1592707" y="897001"/>
                </a:lnTo>
                <a:lnTo>
                  <a:pt x="1601597" y="868934"/>
                </a:lnTo>
                <a:lnTo>
                  <a:pt x="1609852" y="840613"/>
                </a:lnTo>
                <a:close/>
              </a:path>
              <a:path w="1656080" h="1767839">
                <a:moveTo>
                  <a:pt x="1609852" y="162052"/>
                </a:moveTo>
                <a:lnTo>
                  <a:pt x="1592580" y="104267"/>
                </a:lnTo>
                <a:lnTo>
                  <a:pt x="0" y="1697990"/>
                </a:lnTo>
                <a:lnTo>
                  <a:pt x="0" y="1705737"/>
                </a:lnTo>
                <a:lnTo>
                  <a:pt x="51752" y="1721358"/>
                </a:lnTo>
                <a:lnTo>
                  <a:pt x="1609852" y="162052"/>
                </a:lnTo>
                <a:close/>
              </a:path>
              <a:path w="1656080" h="1767839">
                <a:moveTo>
                  <a:pt x="1637538" y="284607"/>
                </a:moveTo>
                <a:lnTo>
                  <a:pt x="1634858" y="269367"/>
                </a:lnTo>
                <a:lnTo>
                  <a:pt x="1631683" y="253365"/>
                </a:lnTo>
                <a:lnTo>
                  <a:pt x="1624838" y="222123"/>
                </a:lnTo>
                <a:lnTo>
                  <a:pt x="110655" y="1736344"/>
                </a:lnTo>
                <a:lnTo>
                  <a:pt x="157429" y="1746250"/>
                </a:lnTo>
                <a:lnTo>
                  <a:pt x="173024" y="1749044"/>
                </a:lnTo>
                <a:lnTo>
                  <a:pt x="1637538" y="284607"/>
                </a:lnTo>
                <a:close/>
              </a:path>
              <a:path w="1656080" h="1767839">
                <a:moveTo>
                  <a:pt x="1646796" y="652145"/>
                </a:moveTo>
                <a:lnTo>
                  <a:pt x="541477" y="1758315"/>
                </a:lnTo>
                <a:lnTo>
                  <a:pt x="586371" y="1752219"/>
                </a:lnTo>
                <a:lnTo>
                  <a:pt x="630402" y="1744472"/>
                </a:lnTo>
                <a:lnTo>
                  <a:pt x="1632966" y="741172"/>
                </a:lnTo>
                <a:lnTo>
                  <a:pt x="1640713" y="696595"/>
                </a:lnTo>
                <a:lnTo>
                  <a:pt x="1644002" y="674497"/>
                </a:lnTo>
                <a:lnTo>
                  <a:pt x="1646796" y="652145"/>
                </a:lnTo>
                <a:close/>
              </a:path>
              <a:path w="1656080" h="1767839">
                <a:moveTo>
                  <a:pt x="1653794" y="419862"/>
                </a:moveTo>
                <a:lnTo>
                  <a:pt x="1652651" y="402463"/>
                </a:lnTo>
                <a:lnTo>
                  <a:pt x="1649730" y="367792"/>
                </a:lnTo>
                <a:lnTo>
                  <a:pt x="1647939" y="350520"/>
                </a:lnTo>
                <a:lnTo>
                  <a:pt x="240017" y="1758315"/>
                </a:lnTo>
                <a:lnTo>
                  <a:pt x="274662" y="1761617"/>
                </a:lnTo>
                <a:lnTo>
                  <a:pt x="291985" y="1763014"/>
                </a:lnTo>
                <a:lnTo>
                  <a:pt x="309321" y="1764030"/>
                </a:lnTo>
                <a:lnTo>
                  <a:pt x="1653794" y="419862"/>
                </a:lnTo>
                <a:close/>
              </a:path>
              <a:path w="1656080" h="1767839">
                <a:moveTo>
                  <a:pt x="1656080" y="492633"/>
                </a:moveTo>
                <a:lnTo>
                  <a:pt x="382079" y="1767586"/>
                </a:lnTo>
                <a:lnTo>
                  <a:pt x="420776" y="1767205"/>
                </a:lnTo>
                <a:lnTo>
                  <a:pt x="459473" y="1765173"/>
                </a:lnTo>
                <a:lnTo>
                  <a:pt x="1653794" y="570103"/>
                </a:lnTo>
                <a:lnTo>
                  <a:pt x="1655318" y="531368"/>
                </a:lnTo>
                <a:lnTo>
                  <a:pt x="1656080" y="492633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84270" y="778192"/>
            <a:ext cx="12300585" cy="505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FFC000"/>
                </a:solidFill>
                <a:latin typeface="Arial"/>
                <a:cs typeface="Arial"/>
              </a:rPr>
              <a:t>Araştırma ve </a:t>
            </a:r>
            <a:r>
              <a:rPr sz="5200" spc="-10" dirty="0">
                <a:solidFill>
                  <a:srgbClr val="FFC000"/>
                </a:solidFill>
                <a:latin typeface="Arial"/>
                <a:cs typeface="Arial"/>
              </a:rPr>
              <a:t>Değerlendirme</a:t>
            </a:r>
            <a:r>
              <a:rPr sz="5200" spc="-1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200" spc="-5" dirty="0">
                <a:solidFill>
                  <a:srgbClr val="FFC000"/>
                </a:solidFill>
                <a:latin typeface="Arial"/>
                <a:cs typeface="Arial"/>
              </a:rPr>
              <a:t>Hizmetleri</a:t>
            </a:r>
            <a:endParaRPr sz="5200">
              <a:latin typeface="Arial"/>
              <a:cs typeface="Arial"/>
            </a:endParaRPr>
          </a:p>
          <a:p>
            <a:pPr marL="12700" marR="5080">
              <a:lnSpc>
                <a:spcPct val="117000"/>
              </a:lnSpc>
              <a:spcBef>
                <a:spcPts val="4160"/>
              </a:spcBef>
            </a:pP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PDR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Hizmetlerinin </a:t>
            </a:r>
            <a:r>
              <a:rPr sz="5200" spc="-10" dirty="0">
                <a:solidFill>
                  <a:srgbClr val="FFFFFF"/>
                </a:solidFill>
                <a:latin typeface="Arial"/>
                <a:cs typeface="Arial"/>
              </a:rPr>
              <a:t>etkililiği açısından  öğrencilerin </a:t>
            </a: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eğitim </a:t>
            </a:r>
            <a:r>
              <a:rPr sz="5200" spc="-10" dirty="0">
                <a:solidFill>
                  <a:srgbClr val="FFFFFF"/>
                </a:solidFill>
                <a:latin typeface="Arial"/>
                <a:cs typeface="Arial"/>
              </a:rPr>
              <a:t>öğretim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konusunda</a:t>
            </a:r>
            <a:r>
              <a:rPr sz="5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her  türlü </a:t>
            </a:r>
            <a:r>
              <a:rPr sz="5200" spc="-5" dirty="0">
                <a:solidFill>
                  <a:srgbClr val="FFFFFF"/>
                </a:solidFill>
                <a:latin typeface="Arial"/>
                <a:cs typeface="Arial"/>
              </a:rPr>
              <a:t>ihtiyacının belirlenmesi ve  karşılanmasını</a:t>
            </a:r>
            <a:r>
              <a:rPr sz="5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spc="-40" dirty="0">
                <a:solidFill>
                  <a:srgbClr val="FFFFFF"/>
                </a:solidFill>
                <a:latin typeface="Arial"/>
                <a:cs typeface="Arial"/>
              </a:rPr>
              <a:t>sağlar.</a:t>
            </a:r>
            <a:endParaRPr sz="5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1153" y="6717847"/>
            <a:ext cx="6433185" cy="29698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0"/>
              </a:spcBef>
            </a:pPr>
            <a:r>
              <a:rPr sz="4400" spc="-25" dirty="0">
                <a:solidFill>
                  <a:srgbClr val="2266AF"/>
                </a:solidFill>
              </a:rPr>
              <a:t>Çevre </a:t>
            </a:r>
            <a:r>
              <a:rPr sz="4400" spc="-15" dirty="0">
                <a:solidFill>
                  <a:srgbClr val="2266AF"/>
                </a:solidFill>
              </a:rPr>
              <a:t>ve </a:t>
            </a:r>
            <a:r>
              <a:rPr sz="4400" spc="-20" dirty="0">
                <a:solidFill>
                  <a:srgbClr val="2266AF"/>
                </a:solidFill>
              </a:rPr>
              <a:t>Veli </a:t>
            </a:r>
            <a:r>
              <a:rPr sz="4400" spc="-5" dirty="0">
                <a:solidFill>
                  <a:srgbClr val="2266AF"/>
                </a:solidFill>
              </a:rPr>
              <a:t>ile</a:t>
            </a:r>
            <a:r>
              <a:rPr sz="4400" spc="15" dirty="0">
                <a:solidFill>
                  <a:srgbClr val="2266AF"/>
                </a:solidFill>
              </a:rPr>
              <a:t> </a:t>
            </a:r>
            <a:r>
              <a:rPr sz="4400" dirty="0">
                <a:solidFill>
                  <a:srgbClr val="2266AF"/>
                </a:solidFill>
              </a:rPr>
              <a:t>İlişkiler</a:t>
            </a:r>
            <a:endParaRPr sz="4400"/>
          </a:p>
          <a:p>
            <a:pPr marL="12065" marR="5080" algn="ctr">
              <a:lnSpc>
                <a:spcPct val="113999"/>
              </a:lnSpc>
              <a:spcBef>
                <a:spcPts val="495"/>
              </a:spcBef>
              <a:tabLst>
                <a:tab pos="1687195" algn="l"/>
                <a:tab pos="2461895" algn="l"/>
                <a:tab pos="2928620" algn="l"/>
                <a:tab pos="3684270" algn="l"/>
                <a:tab pos="4685665" algn="l"/>
              </a:tabLst>
            </a:pPr>
            <a:r>
              <a:rPr sz="2300" spc="-5" dirty="0">
                <a:solidFill>
                  <a:srgbClr val="2266AF"/>
                </a:solidFill>
              </a:rPr>
              <a:t>Velilerin </a:t>
            </a:r>
            <a:r>
              <a:rPr sz="2300" dirty="0">
                <a:solidFill>
                  <a:srgbClr val="2266AF"/>
                </a:solidFill>
              </a:rPr>
              <a:t>eğitim </a:t>
            </a:r>
            <a:r>
              <a:rPr sz="2300" spc="-5" dirty="0">
                <a:solidFill>
                  <a:srgbClr val="2266AF"/>
                </a:solidFill>
              </a:rPr>
              <a:t>öğretim</a:t>
            </a:r>
            <a:r>
              <a:rPr sz="2300" spc="-195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ve</a:t>
            </a:r>
            <a:r>
              <a:rPr sz="2300" spc="-10" dirty="0">
                <a:solidFill>
                  <a:srgbClr val="2266AF"/>
                </a:solidFill>
              </a:rPr>
              <a:t> </a:t>
            </a:r>
            <a:r>
              <a:rPr sz="2300" dirty="0">
                <a:solidFill>
                  <a:srgbClr val="2266AF"/>
                </a:solidFill>
              </a:rPr>
              <a:t>rehberlik	</a:t>
            </a:r>
            <a:r>
              <a:rPr sz="2300" spc="-5" dirty="0">
                <a:solidFill>
                  <a:srgbClr val="2266AF"/>
                </a:solidFill>
              </a:rPr>
              <a:t>hizmetlerine  </a:t>
            </a:r>
            <a:r>
              <a:rPr sz="2300" spc="-10" dirty="0">
                <a:solidFill>
                  <a:srgbClr val="2266AF"/>
                </a:solidFill>
              </a:rPr>
              <a:t>katılımlarının,</a:t>
            </a:r>
            <a:r>
              <a:rPr sz="2300" spc="-5" dirty="0">
                <a:solidFill>
                  <a:srgbClr val="2266AF"/>
                </a:solidFill>
              </a:rPr>
              <a:t> </a:t>
            </a:r>
            <a:r>
              <a:rPr sz="2300" spc="-10" dirty="0">
                <a:solidFill>
                  <a:srgbClr val="2266AF"/>
                </a:solidFill>
              </a:rPr>
              <a:t>yardımlarının	sağlanması; </a:t>
            </a:r>
            <a:r>
              <a:rPr sz="2300" spc="-5" dirty="0">
                <a:solidFill>
                  <a:srgbClr val="2266AF"/>
                </a:solidFill>
              </a:rPr>
              <a:t>çevrede  </a:t>
            </a:r>
            <a:r>
              <a:rPr sz="2300" dirty="0">
                <a:solidFill>
                  <a:srgbClr val="2266AF"/>
                </a:solidFill>
              </a:rPr>
              <a:t>rehberlik</a:t>
            </a:r>
            <a:r>
              <a:rPr sz="2300" spc="-90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ve</a:t>
            </a:r>
            <a:r>
              <a:rPr sz="2300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psikolojik	danışma hizmeti </a:t>
            </a:r>
            <a:r>
              <a:rPr sz="2300" spc="-10" dirty="0">
                <a:solidFill>
                  <a:srgbClr val="2266AF"/>
                </a:solidFill>
              </a:rPr>
              <a:t>veren  </a:t>
            </a:r>
            <a:r>
              <a:rPr sz="2300" spc="-5" dirty="0">
                <a:solidFill>
                  <a:srgbClr val="2266AF"/>
                </a:solidFill>
              </a:rPr>
              <a:t>kurum,</a:t>
            </a:r>
            <a:r>
              <a:rPr sz="2300" spc="-55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kuruluş</a:t>
            </a:r>
            <a:r>
              <a:rPr sz="2300" spc="-60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ve	rehberlik ve psikolojik</a:t>
            </a:r>
            <a:r>
              <a:rPr sz="2300" spc="-160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danışma  servisleri</a:t>
            </a:r>
            <a:r>
              <a:rPr sz="2300" spc="-70" dirty="0">
                <a:solidFill>
                  <a:srgbClr val="2266AF"/>
                </a:solidFill>
              </a:rPr>
              <a:t> </a:t>
            </a:r>
            <a:r>
              <a:rPr sz="2300" dirty="0">
                <a:solidFill>
                  <a:srgbClr val="2266AF"/>
                </a:solidFill>
              </a:rPr>
              <a:t>ile	</a:t>
            </a:r>
            <a:r>
              <a:rPr sz="2300" spc="-5" dirty="0">
                <a:solidFill>
                  <a:srgbClr val="2266AF"/>
                </a:solidFill>
              </a:rPr>
              <a:t>gerekli işbirliğinin</a:t>
            </a:r>
            <a:r>
              <a:rPr sz="2300" spc="-150" dirty="0">
                <a:solidFill>
                  <a:srgbClr val="2266AF"/>
                </a:solidFill>
              </a:rPr>
              <a:t> </a:t>
            </a:r>
            <a:r>
              <a:rPr sz="2300" spc="-5" dirty="0">
                <a:solidFill>
                  <a:srgbClr val="2266AF"/>
                </a:solidFill>
              </a:rPr>
              <a:t>yapılması.</a:t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7059" y="497840"/>
            <a:ext cx="2227580" cy="1609725"/>
            <a:chOff x="607059" y="497840"/>
            <a:chExt cx="2227580" cy="1609725"/>
          </a:xfrm>
        </p:grpSpPr>
        <p:sp>
          <p:nvSpPr>
            <p:cNvPr id="3" name="object 3"/>
            <p:cNvSpPr/>
            <p:nvPr/>
          </p:nvSpPr>
          <p:spPr>
            <a:xfrm>
              <a:off x="607059" y="497840"/>
              <a:ext cx="1609725" cy="1609725"/>
            </a:xfrm>
            <a:custGeom>
              <a:avLst/>
              <a:gdLst/>
              <a:ahLst/>
              <a:cxnLst/>
              <a:rect l="l" t="t" r="r" b="b"/>
              <a:pathLst>
                <a:path w="1609725" h="1609725">
                  <a:moveTo>
                    <a:pt x="814705" y="0"/>
                  </a:moveTo>
                  <a:lnTo>
                    <a:pt x="775208" y="507"/>
                  </a:lnTo>
                  <a:lnTo>
                    <a:pt x="735838" y="2920"/>
                  </a:lnTo>
                  <a:lnTo>
                    <a:pt x="696595" y="7365"/>
                  </a:lnTo>
                  <a:lnTo>
                    <a:pt x="657555" y="13588"/>
                  </a:lnTo>
                  <a:lnTo>
                    <a:pt x="618909" y="21716"/>
                  </a:lnTo>
                  <a:lnTo>
                    <a:pt x="580707" y="31876"/>
                  </a:lnTo>
                  <a:lnTo>
                    <a:pt x="543039" y="43814"/>
                  </a:lnTo>
                  <a:lnTo>
                    <a:pt x="506006" y="57530"/>
                  </a:lnTo>
                  <a:lnTo>
                    <a:pt x="469696" y="73151"/>
                  </a:lnTo>
                  <a:lnTo>
                    <a:pt x="434200" y="90424"/>
                  </a:lnTo>
                  <a:lnTo>
                    <a:pt x="399592" y="109474"/>
                  </a:lnTo>
                  <a:lnTo>
                    <a:pt x="365950" y="130175"/>
                  </a:lnTo>
                  <a:lnTo>
                    <a:pt x="333375" y="152526"/>
                  </a:lnTo>
                  <a:lnTo>
                    <a:pt x="301942" y="176529"/>
                  </a:lnTo>
                  <a:lnTo>
                    <a:pt x="271716" y="201929"/>
                  </a:lnTo>
                  <a:lnTo>
                    <a:pt x="242773" y="228853"/>
                  </a:lnTo>
                  <a:lnTo>
                    <a:pt x="215176" y="257048"/>
                  </a:lnTo>
                  <a:lnTo>
                    <a:pt x="189014" y="286638"/>
                  </a:lnTo>
                  <a:lnTo>
                    <a:pt x="164325" y="317500"/>
                  </a:lnTo>
                  <a:lnTo>
                    <a:pt x="141185" y="349503"/>
                  </a:lnTo>
                  <a:lnTo>
                    <a:pt x="119646" y="382650"/>
                  </a:lnTo>
                  <a:lnTo>
                    <a:pt x="99745" y="416813"/>
                  </a:lnTo>
                  <a:lnTo>
                    <a:pt x="81559" y="451865"/>
                  </a:lnTo>
                  <a:lnTo>
                    <a:pt x="65100" y="487806"/>
                  </a:lnTo>
                  <a:lnTo>
                    <a:pt x="50431" y="524382"/>
                  </a:lnTo>
                  <a:lnTo>
                    <a:pt x="37579" y="561848"/>
                  </a:lnTo>
                  <a:lnTo>
                    <a:pt x="26581" y="599693"/>
                  </a:lnTo>
                  <a:lnTo>
                    <a:pt x="17449" y="638175"/>
                  </a:lnTo>
                  <a:lnTo>
                    <a:pt x="10223" y="677036"/>
                  </a:lnTo>
                  <a:lnTo>
                    <a:pt x="4902" y="716152"/>
                  </a:lnTo>
                  <a:lnTo>
                    <a:pt x="1511" y="755523"/>
                  </a:lnTo>
                  <a:lnTo>
                    <a:pt x="63" y="795019"/>
                  </a:lnTo>
                  <a:lnTo>
                    <a:pt x="0" y="804926"/>
                  </a:lnTo>
                  <a:lnTo>
                    <a:pt x="965" y="844423"/>
                  </a:lnTo>
                  <a:lnTo>
                    <a:pt x="3873" y="883792"/>
                  </a:lnTo>
                  <a:lnTo>
                    <a:pt x="8712" y="923035"/>
                  </a:lnTo>
                  <a:lnTo>
                    <a:pt x="15468" y="961898"/>
                  </a:lnTo>
                  <a:lnTo>
                    <a:pt x="24117" y="1000505"/>
                  </a:lnTo>
                  <a:lnTo>
                    <a:pt x="34658" y="1038478"/>
                  </a:lnTo>
                  <a:lnTo>
                    <a:pt x="47053" y="1076070"/>
                  </a:lnTo>
                  <a:lnTo>
                    <a:pt x="61264" y="1112901"/>
                  </a:lnTo>
                  <a:lnTo>
                    <a:pt x="77279" y="1148968"/>
                  </a:lnTo>
                  <a:lnTo>
                    <a:pt x="95034" y="1184275"/>
                  </a:lnTo>
                  <a:lnTo>
                    <a:pt x="114515" y="1218691"/>
                  </a:lnTo>
                  <a:lnTo>
                    <a:pt x="135648" y="1252092"/>
                  </a:lnTo>
                  <a:lnTo>
                    <a:pt x="158394" y="1284351"/>
                  </a:lnTo>
                  <a:lnTo>
                    <a:pt x="182702" y="1315465"/>
                  </a:lnTo>
                  <a:lnTo>
                    <a:pt x="208495" y="1345437"/>
                  </a:lnTo>
                  <a:lnTo>
                    <a:pt x="235737" y="1374012"/>
                  </a:lnTo>
                  <a:lnTo>
                    <a:pt x="264350" y="1401190"/>
                  </a:lnTo>
                  <a:lnTo>
                    <a:pt x="294271" y="1427099"/>
                  </a:lnTo>
                  <a:lnTo>
                    <a:pt x="325412" y="1451355"/>
                  </a:lnTo>
                  <a:lnTo>
                    <a:pt x="357708" y="1474088"/>
                  </a:lnTo>
                  <a:lnTo>
                    <a:pt x="391083" y="1495298"/>
                  </a:lnTo>
                  <a:lnTo>
                    <a:pt x="425462" y="1514728"/>
                  </a:lnTo>
                  <a:lnTo>
                    <a:pt x="460743" y="1532508"/>
                  </a:lnTo>
                  <a:lnTo>
                    <a:pt x="496862" y="1548510"/>
                  </a:lnTo>
                  <a:lnTo>
                    <a:pt x="533717" y="1562734"/>
                  </a:lnTo>
                  <a:lnTo>
                    <a:pt x="571233" y="1575053"/>
                  </a:lnTo>
                  <a:lnTo>
                    <a:pt x="609307" y="1585594"/>
                  </a:lnTo>
                  <a:lnTo>
                    <a:pt x="647852" y="1594230"/>
                  </a:lnTo>
                  <a:lnTo>
                    <a:pt x="686816" y="1601088"/>
                  </a:lnTo>
                  <a:lnTo>
                    <a:pt x="725932" y="1605914"/>
                  </a:lnTo>
                  <a:lnTo>
                    <a:pt x="765429" y="1608835"/>
                  </a:lnTo>
                  <a:lnTo>
                    <a:pt x="804926" y="1609725"/>
                  </a:lnTo>
                  <a:lnTo>
                    <a:pt x="834517" y="1609216"/>
                  </a:lnTo>
                  <a:lnTo>
                    <a:pt x="873887" y="1606803"/>
                  </a:lnTo>
                  <a:lnTo>
                    <a:pt x="913257" y="1602485"/>
                  </a:lnTo>
                  <a:lnTo>
                    <a:pt x="952246" y="1596135"/>
                  </a:lnTo>
                  <a:lnTo>
                    <a:pt x="990854" y="1588007"/>
                  </a:lnTo>
                  <a:lnTo>
                    <a:pt x="1029081" y="1577848"/>
                  </a:lnTo>
                  <a:lnTo>
                    <a:pt x="1066673" y="1565909"/>
                  </a:lnTo>
                  <a:lnTo>
                    <a:pt x="1103757" y="1552193"/>
                  </a:lnTo>
                  <a:lnTo>
                    <a:pt x="1140079" y="1536700"/>
                  </a:lnTo>
                  <a:lnTo>
                    <a:pt x="1175512" y="1519301"/>
                  </a:lnTo>
                  <a:lnTo>
                    <a:pt x="1210183" y="1500251"/>
                  </a:lnTo>
                  <a:lnTo>
                    <a:pt x="1243838" y="1479550"/>
                  </a:lnTo>
                  <a:lnTo>
                    <a:pt x="1276350" y="1457198"/>
                  </a:lnTo>
                  <a:lnTo>
                    <a:pt x="1307846" y="1433321"/>
                  </a:lnTo>
                  <a:lnTo>
                    <a:pt x="1338072" y="1407794"/>
                  </a:lnTo>
                  <a:lnTo>
                    <a:pt x="1367028" y="1380998"/>
                  </a:lnTo>
                  <a:lnTo>
                    <a:pt x="1394587" y="1352677"/>
                  </a:lnTo>
                  <a:lnTo>
                    <a:pt x="1420748" y="1323085"/>
                  </a:lnTo>
                  <a:lnTo>
                    <a:pt x="1445387" y="1292225"/>
                  </a:lnTo>
                  <a:lnTo>
                    <a:pt x="1468628" y="1260220"/>
                  </a:lnTo>
                  <a:lnTo>
                    <a:pt x="1490091" y="1227074"/>
                  </a:lnTo>
                  <a:lnTo>
                    <a:pt x="1510030" y="1192910"/>
                  </a:lnTo>
                  <a:lnTo>
                    <a:pt x="1528191" y="1157858"/>
                  </a:lnTo>
                  <a:lnTo>
                    <a:pt x="1544701" y="1122044"/>
                  </a:lnTo>
                  <a:lnTo>
                    <a:pt x="1559306" y="1085341"/>
                  </a:lnTo>
                  <a:lnTo>
                    <a:pt x="1572133" y="1048003"/>
                  </a:lnTo>
                  <a:lnTo>
                    <a:pt x="1583182" y="1010030"/>
                  </a:lnTo>
                  <a:lnTo>
                    <a:pt x="1592326" y="971550"/>
                  </a:lnTo>
                  <a:lnTo>
                    <a:pt x="1599565" y="932687"/>
                  </a:lnTo>
                  <a:lnTo>
                    <a:pt x="1604898" y="893571"/>
                  </a:lnTo>
                  <a:lnTo>
                    <a:pt x="1608201" y="854201"/>
                  </a:lnTo>
                  <a:lnTo>
                    <a:pt x="1609725" y="814704"/>
                  </a:lnTo>
                  <a:lnTo>
                    <a:pt x="1609217" y="775207"/>
                  </a:lnTo>
                  <a:lnTo>
                    <a:pt x="1606804" y="735837"/>
                  </a:lnTo>
                  <a:lnTo>
                    <a:pt x="1602486" y="696594"/>
                  </a:lnTo>
                  <a:lnTo>
                    <a:pt x="1596136" y="657605"/>
                  </a:lnTo>
                  <a:lnTo>
                    <a:pt x="1588008" y="618870"/>
                  </a:lnTo>
                  <a:lnTo>
                    <a:pt x="1577848" y="580643"/>
                  </a:lnTo>
                  <a:lnTo>
                    <a:pt x="1565910" y="543051"/>
                  </a:lnTo>
                  <a:lnTo>
                    <a:pt x="1552194" y="505967"/>
                  </a:lnTo>
                  <a:lnTo>
                    <a:pt x="1536700" y="469645"/>
                  </a:lnTo>
                  <a:lnTo>
                    <a:pt x="1519301" y="434212"/>
                  </a:lnTo>
                  <a:lnTo>
                    <a:pt x="1500251" y="399541"/>
                  </a:lnTo>
                  <a:lnTo>
                    <a:pt x="1479550" y="366013"/>
                  </a:lnTo>
                  <a:lnTo>
                    <a:pt x="1457198" y="333375"/>
                  </a:lnTo>
                  <a:lnTo>
                    <a:pt x="1433322" y="301878"/>
                  </a:lnTo>
                  <a:lnTo>
                    <a:pt x="1407795" y="271652"/>
                  </a:lnTo>
                  <a:lnTo>
                    <a:pt x="1380998" y="242824"/>
                  </a:lnTo>
                  <a:lnTo>
                    <a:pt x="1352677" y="215137"/>
                  </a:lnTo>
                  <a:lnTo>
                    <a:pt x="1323086" y="188975"/>
                  </a:lnTo>
                  <a:lnTo>
                    <a:pt x="1292225" y="164337"/>
                  </a:lnTo>
                  <a:lnTo>
                    <a:pt x="1260221" y="141224"/>
                  </a:lnTo>
                  <a:lnTo>
                    <a:pt x="1227073" y="119633"/>
                  </a:lnTo>
                  <a:lnTo>
                    <a:pt x="1192911" y="99694"/>
                  </a:lnTo>
                  <a:lnTo>
                    <a:pt x="1157859" y="81533"/>
                  </a:lnTo>
                  <a:lnTo>
                    <a:pt x="1122045" y="65150"/>
                  </a:lnTo>
                  <a:lnTo>
                    <a:pt x="1085342" y="50418"/>
                  </a:lnTo>
                  <a:lnTo>
                    <a:pt x="1048004" y="37591"/>
                  </a:lnTo>
                  <a:lnTo>
                    <a:pt x="1010031" y="26542"/>
                  </a:lnTo>
                  <a:lnTo>
                    <a:pt x="971550" y="17399"/>
                  </a:lnTo>
                  <a:lnTo>
                    <a:pt x="932688" y="10159"/>
                  </a:lnTo>
                  <a:lnTo>
                    <a:pt x="893572" y="4952"/>
                  </a:lnTo>
                  <a:lnTo>
                    <a:pt x="854202" y="1524"/>
                  </a:lnTo>
                  <a:lnTo>
                    <a:pt x="814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7479" y="1150620"/>
              <a:ext cx="1407160" cy="594360"/>
            </a:xfrm>
            <a:custGeom>
              <a:avLst/>
              <a:gdLst/>
              <a:ahLst/>
              <a:cxnLst/>
              <a:rect l="l" t="t" r="r" b="b"/>
              <a:pathLst>
                <a:path w="1407160" h="594360">
                  <a:moveTo>
                    <a:pt x="693546" y="0"/>
                  </a:moveTo>
                  <a:lnTo>
                    <a:pt x="523875" y="286384"/>
                  </a:lnTo>
                  <a:lnTo>
                    <a:pt x="291972" y="26797"/>
                  </a:lnTo>
                  <a:lnTo>
                    <a:pt x="0" y="506602"/>
                  </a:lnTo>
                  <a:lnTo>
                    <a:pt x="144906" y="593851"/>
                  </a:lnTo>
                  <a:lnTo>
                    <a:pt x="318134" y="310260"/>
                  </a:lnTo>
                  <a:lnTo>
                    <a:pt x="551433" y="571373"/>
                  </a:lnTo>
                  <a:lnTo>
                    <a:pt x="707644" y="308863"/>
                  </a:lnTo>
                  <a:lnTo>
                    <a:pt x="894969" y="569976"/>
                  </a:lnTo>
                  <a:lnTo>
                    <a:pt x="1086612" y="295528"/>
                  </a:lnTo>
                  <a:lnTo>
                    <a:pt x="1271777" y="538352"/>
                  </a:lnTo>
                  <a:lnTo>
                    <a:pt x="1406778" y="436245"/>
                  </a:lnTo>
                  <a:lnTo>
                    <a:pt x="1080896" y="8381"/>
                  </a:lnTo>
                  <a:lnTo>
                    <a:pt x="892809" y="277240"/>
                  </a:lnTo>
                  <a:lnTo>
                    <a:pt x="693546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943860" y="317499"/>
            <a:ext cx="596265" cy="596900"/>
          </a:xfrm>
          <a:custGeom>
            <a:avLst/>
            <a:gdLst/>
            <a:ahLst/>
            <a:cxnLst/>
            <a:rect l="l" t="t" r="r" b="b"/>
            <a:pathLst>
              <a:path w="596264" h="596900">
                <a:moveTo>
                  <a:pt x="596265" y="298196"/>
                </a:moveTo>
                <a:lnTo>
                  <a:pt x="592455" y="249936"/>
                </a:lnTo>
                <a:lnTo>
                  <a:pt x="581152" y="204089"/>
                </a:lnTo>
                <a:lnTo>
                  <a:pt x="564261" y="164211"/>
                </a:lnTo>
                <a:lnTo>
                  <a:pt x="538734" y="122301"/>
                </a:lnTo>
                <a:lnTo>
                  <a:pt x="509016" y="87503"/>
                </a:lnTo>
                <a:lnTo>
                  <a:pt x="474218" y="57658"/>
                </a:lnTo>
                <a:lnTo>
                  <a:pt x="435102" y="33401"/>
                </a:lnTo>
                <a:lnTo>
                  <a:pt x="432181" y="32169"/>
                </a:lnTo>
                <a:lnTo>
                  <a:pt x="432181" y="298196"/>
                </a:lnTo>
                <a:lnTo>
                  <a:pt x="425323" y="340360"/>
                </a:lnTo>
                <a:lnTo>
                  <a:pt x="406146" y="377190"/>
                </a:lnTo>
                <a:lnTo>
                  <a:pt x="377190" y="406146"/>
                </a:lnTo>
                <a:lnTo>
                  <a:pt x="340360" y="425323"/>
                </a:lnTo>
                <a:lnTo>
                  <a:pt x="298196" y="432181"/>
                </a:lnTo>
                <a:lnTo>
                  <a:pt x="255905" y="425323"/>
                </a:lnTo>
                <a:lnTo>
                  <a:pt x="219202" y="406146"/>
                </a:lnTo>
                <a:lnTo>
                  <a:pt x="190119" y="377190"/>
                </a:lnTo>
                <a:lnTo>
                  <a:pt x="171069" y="340360"/>
                </a:lnTo>
                <a:lnTo>
                  <a:pt x="164211" y="298196"/>
                </a:lnTo>
                <a:lnTo>
                  <a:pt x="171069" y="255905"/>
                </a:lnTo>
                <a:lnTo>
                  <a:pt x="190119" y="219202"/>
                </a:lnTo>
                <a:lnTo>
                  <a:pt x="219202" y="190119"/>
                </a:lnTo>
                <a:lnTo>
                  <a:pt x="255905" y="171069"/>
                </a:lnTo>
                <a:lnTo>
                  <a:pt x="298196" y="164211"/>
                </a:lnTo>
                <a:lnTo>
                  <a:pt x="340487" y="171069"/>
                </a:lnTo>
                <a:lnTo>
                  <a:pt x="377317" y="190119"/>
                </a:lnTo>
                <a:lnTo>
                  <a:pt x="406273" y="219202"/>
                </a:lnTo>
                <a:lnTo>
                  <a:pt x="425323" y="255905"/>
                </a:lnTo>
                <a:lnTo>
                  <a:pt x="432181" y="298196"/>
                </a:lnTo>
                <a:lnTo>
                  <a:pt x="432181" y="32169"/>
                </a:lnTo>
                <a:lnTo>
                  <a:pt x="392430" y="15240"/>
                </a:lnTo>
                <a:lnTo>
                  <a:pt x="346443" y="3937"/>
                </a:lnTo>
                <a:lnTo>
                  <a:pt x="298196" y="0"/>
                </a:lnTo>
                <a:lnTo>
                  <a:pt x="249936" y="3937"/>
                </a:lnTo>
                <a:lnTo>
                  <a:pt x="204089" y="15240"/>
                </a:lnTo>
                <a:lnTo>
                  <a:pt x="161417" y="33401"/>
                </a:lnTo>
                <a:lnTo>
                  <a:pt x="122301" y="57658"/>
                </a:lnTo>
                <a:lnTo>
                  <a:pt x="87503" y="87503"/>
                </a:lnTo>
                <a:lnTo>
                  <a:pt x="57658" y="122301"/>
                </a:lnTo>
                <a:lnTo>
                  <a:pt x="33401" y="161417"/>
                </a:lnTo>
                <a:lnTo>
                  <a:pt x="15240" y="204089"/>
                </a:lnTo>
                <a:lnTo>
                  <a:pt x="3937" y="249936"/>
                </a:lnTo>
                <a:lnTo>
                  <a:pt x="0" y="298196"/>
                </a:lnTo>
                <a:lnTo>
                  <a:pt x="3937" y="346456"/>
                </a:lnTo>
                <a:lnTo>
                  <a:pt x="15240" y="392430"/>
                </a:lnTo>
                <a:lnTo>
                  <a:pt x="33401" y="435229"/>
                </a:lnTo>
                <a:lnTo>
                  <a:pt x="57658" y="474345"/>
                </a:lnTo>
                <a:lnTo>
                  <a:pt x="87503" y="509143"/>
                </a:lnTo>
                <a:lnTo>
                  <a:pt x="122301" y="538988"/>
                </a:lnTo>
                <a:lnTo>
                  <a:pt x="161417" y="563372"/>
                </a:lnTo>
                <a:lnTo>
                  <a:pt x="204089" y="581533"/>
                </a:lnTo>
                <a:lnTo>
                  <a:pt x="249936" y="592836"/>
                </a:lnTo>
                <a:lnTo>
                  <a:pt x="298196" y="596773"/>
                </a:lnTo>
                <a:lnTo>
                  <a:pt x="346443" y="592836"/>
                </a:lnTo>
                <a:lnTo>
                  <a:pt x="392430" y="581533"/>
                </a:lnTo>
                <a:lnTo>
                  <a:pt x="435229" y="563372"/>
                </a:lnTo>
                <a:lnTo>
                  <a:pt x="474345" y="538988"/>
                </a:lnTo>
                <a:lnTo>
                  <a:pt x="509143" y="509143"/>
                </a:lnTo>
                <a:lnTo>
                  <a:pt x="538988" y="474345"/>
                </a:lnTo>
                <a:lnTo>
                  <a:pt x="563245" y="435229"/>
                </a:lnTo>
                <a:lnTo>
                  <a:pt x="564515" y="432181"/>
                </a:lnTo>
                <a:lnTo>
                  <a:pt x="581279" y="392430"/>
                </a:lnTo>
                <a:lnTo>
                  <a:pt x="592455" y="346456"/>
                </a:lnTo>
                <a:lnTo>
                  <a:pt x="596265" y="29819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079" y="2136139"/>
            <a:ext cx="441959" cy="381000"/>
          </a:xfrm>
          <a:custGeom>
            <a:avLst/>
            <a:gdLst/>
            <a:ahLst/>
            <a:cxnLst/>
            <a:rect l="l" t="t" r="r" b="b"/>
            <a:pathLst>
              <a:path w="441959" h="381000">
                <a:moveTo>
                  <a:pt x="220713" y="0"/>
                </a:moveTo>
                <a:lnTo>
                  <a:pt x="0" y="380491"/>
                </a:lnTo>
                <a:lnTo>
                  <a:pt x="441426" y="380491"/>
                </a:lnTo>
                <a:lnTo>
                  <a:pt x="220713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656080" cy="1590040"/>
            <a:chOff x="0" y="0"/>
            <a:chExt cx="1656080" cy="159004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41769" cy="2419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656080" cy="1590040"/>
            </a:xfrm>
            <a:custGeom>
              <a:avLst/>
              <a:gdLst/>
              <a:ahLst/>
              <a:cxnLst/>
              <a:rect l="l" t="t" r="r" b="b"/>
              <a:pathLst>
                <a:path w="1656080" h="1590040">
                  <a:moveTo>
                    <a:pt x="391909" y="0"/>
                  </a:moveTo>
                  <a:lnTo>
                    <a:pt x="316839" y="0"/>
                  </a:lnTo>
                  <a:lnTo>
                    <a:pt x="0" y="317119"/>
                  </a:lnTo>
                  <a:lnTo>
                    <a:pt x="0" y="392176"/>
                  </a:lnTo>
                  <a:lnTo>
                    <a:pt x="391909" y="0"/>
                  </a:lnTo>
                  <a:close/>
                </a:path>
                <a:path w="1656080" h="1590040">
                  <a:moveTo>
                    <a:pt x="543217" y="0"/>
                  </a:moveTo>
                  <a:lnTo>
                    <a:pt x="468147" y="0"/>
                  </a:lnTo>
                  <a:lnTo>
                    <a:pt x="0" y="468503"/>
                  </a:lnTo>
                  <a:lnTo>
                    <a:pt x="0" y="543687"/>
                  </a:lnTo>
                  <a:lnTo>
                    <a:pt x="543217" y="0"/>
                  </a:lnTo>
                  <a:close/>
                </a:path>
                <a:path w="1656080" h="1590040">
                  <a:moveTo>
                    <a:pt x="692213" y="0"/>
                  </a:moveTo>
                  <a:lnTo>
                    <a:pt x="617143" y="0"/>
                  </a:lnTo>
                  <a:lnTo>
                    <a:pt x="0" y="617601"/>
                  </a:lnTo>
                  <a:lnTo>
                    <a:pt x="0" y="692785"/>
                  </a:lnTo>
                  <a:lnTo>
                    <a:pt x="692213" y="0"/>
                  </a:lnTo>
                  <a:close/>
                </a:path>
                <a:path w="1656080" h="1590040">
                  <a:moveTo>
                    <a:pt x="842365" y="0"/>
                  </a:moveTo>
                  <a:lnTo>
                    <a:pt x="767295" y="0"/>
                  </a:lnTo>
                  <a:lnTo>
                    <a:pt x="0" y="767842"/>
                  </a:lnTo>
                  <a:lnTo>
                    <a:pt x="0" y="843026"/>
                  </a:lnTo>
                  <a:lnTo>
                    <a:pt x="842365" y="0"/>
                  </a:lnTo>
                  <a:close/>
                </a:path>
                <a:path w="1656080" h="1590040">
                  <a:moveTo>
                    <a:pt x="993394" y="0"/>
                  </a:moveTo>
                  <a:lnTo>
                    <a:pt x="918298" y="0"/>
                  </a:lnTo>
                  <a:lnTo>
                    <a:pt x="0" y="918464"/>
                  </a:lnTo>
                  <a:lnTo>
                    <a:pt x="0" y="993521"/>
                  </a:lnTo>
                  <a:lnTo>
                    <a:pt x="993394" y="0"/>
                  </a:lnTo>
                  <a:close/>
                </a:path>
                <a:path w="1656080" h="1590040">
                  <a:moveTo>
                    <a:pt x="1142669" y="0"/>
                  </a:moveTo>
                  <a:lnTo>
                    <a:pt x="1067587" y="0"/>
                  </a:lnTo>
                  <a:lnTo>
                    <a:pt x="0" y="1068451"/>
                  </a:lnTo>
                  <a:lnTo>
                    <a:pt x="0" y="1143635"/>
                  </a:lnTo>
                  <a:lnTo>
                    <a:pt x="1142669" y="0"/>
                  </a:lnTo>
                  <a:close/>
                </a:path>
                <a:path w="1656080" h="1590040">
                  <a:moveTo>
                    <a:pt x="1294003" y="0"/>
                  </a:moveTo>
                  <a:lnTo>
                    <a:pt x="1218895" y="0"/>
                  </a:lnTo>
                  <a:lnTo>
                    <a:pt x="0" y="1219835"/>
                  </a:lnTo>
                  <a:lnTo>
                    <a:pt x="0" y="1295019"/>
                  </a:lnTo>
                  <a:lnTo>
                    <a:pt x="1294003" y="0"/>
                  </a:lnTo>
                  <a:close/>
                </a:path>
                <a:path w="1656080" h="1590040">
                  <a:moveTo>
                    <a:pt x="1444117" y="0"/>
                  </a:moveTo>
                  <a:lnTo>
                    <a:pt x="1369060" y="0"/>
                  </a:lnTo>
                  <a:lnTo>
                    <a:pt x="0" y="1370203"/>
                  </a:lnTo>
                  <a:lnTo>
                    <a:pt x="0" y="1445260"/>
                  </a:lnTo>
                  <a:lnTo>
                    <a:pt x="1444117" y="0"/>
                  </a:lnTo>
                  <a:close/>
                </a:path>
                <a:path w="1656080" h="1590040">
                  <a:moveTo>
                    <a:pt x="1510538" y="911479"/>
                  </a:moveTo>
                  <a:lnTo>
                    <a:pt x="978065" y="1444371"/>
                  </a:lnTo>
                  <a:lnTo>
                    <a:pt x="1019263" y="1421638"/>
                  </a:lnTo>
                  <a:lnTo>
                    <a:pt x="1059688" y="1397254"/>
                  </a:lnTo>
                  <a:lnTo>
                    <a:pt x="1099337" y="1371346"/>
                  </a:lnTo>
                  <a:lnTo>
                    <a:pt x="1138224" y="1343787"/>
                  </a:lnTo>
                  <a:lnTo>
                    <a:pt x="1176337" y="1314577"/>
                  </a:lnTo>
                  <a:lnTo>
                    <a:pt x="1213688" y="1283716"/>
                  </a:lnTo>
                  <a:lnTo>
                    <a:pt x="1350010" y="1147318"/>
                  </a:lnTo>
                  <a:lnTo>
                    <a:pt x="1380871" y="1109853"/>
                  </a:lnTo>
                  <a:lnTo>
                    <a:pt x="1410081" y="1071753"/>
                  </a:lnTo>
                  <a:lnTo>
                    <a:pt x="1437640" y="1032891"/>
                  </a:lnTo>
                  <a:lnTo>
                    <a:pt x="1463548" y="993140"/>
                  </a:lnTo>
                  <a:lnTo>
                    <a:pt x="1487805" y="952627"/>
                  </a:lnTo>
                  <a:lnTo>
                    <a:pt x="1510538" y="911479"/>
                  </a:lnTo>
                  <a:close/>
                </a:path>
                <a:path w="1656080" h="1590040">
                  <a:moveTo>
                    <a:pt x="1594231" y="0"/>
                  </a:moveTo>
                  <a:lnTo>
                    <a:pt x="1519174" y="0"/>
                  </a:lnTo>
                  <a:lnTo>
                    <a:pt x="0" y="1520444"/>
                  </a:lnTo>
                  <a:lnTo>
                    <a:pt x="0" y="1528191"/>
                  </a:lnTo>
                  <a:lnTo>
                    <a:pt x="51752" y="1543812"/>
                  </a:lnTo>
                  <a:lnTo>
                    <a:pt x="1594231" y="0"/>
                  </a:lnTo>
                  <a:close/>
                </a:path>
                <a:path w="1656080" h="1590040">
                  <a:moveTo>
                    <a:pt x="1609852" y="662940"/>
                  </a:moveTo>
                  <a:lnTo>
                    <a:pt x="729742" y="1543812"/>
                  </a:lnTo>
                  <a:lnTo>
                    <a:pt x="786193" y="1526540"/>
                  </a:lnTo>
                  <a:lnTo>
                    <a:pt x="841768" y="1506728"/>
                  </a:lnTo>
                  <a:lnTo>
                    <a:pt x="1572895" y="775081"/>
                  </a:lnTo>
                  <a:lnTo>
                    <a:pt x="1592707" y="719455"/>
                  </a:lnTo>
                  <a:lnTo>
                    <a:pt x="1601597" y="691388"/>
                  </a:lnTo>
                  <a:lnTo>
                    <a:pt x="1609852" y="662940"/>
                  </a:lnTo>
                  <a:close/>
                </a:path>
                <a:path w="1656080" h="1590040">
                  <a:moveTo>
                    <a:pt x="1637538" y="106934"/>
                  </a:moveTo>
                  <a:lnTo>
                    <a:pt x="1634858" y="91694"/>
                  </a:lnTo>
                  <a:lnTo>
                    <a:pt x="1631683" y="75692"/>
                  </a:lnTo>
                  <a:lnTo>
                    <a:pt x="1624838" y="44577"/>
                  </a:lnTo>
                  <a:lnTo>
                    <a:pt x="110655" y="1558798"/>
                  </a:lnTo>
                  <a:lnTo>
                    <a:pt x="157429" y="1568704"/>
                  </a:lnTo>
                  <a:lnTo>
                    <a:pt x="173024" y="1571498"/>
                  </a:lnTo>
                  <a:lnTo>
                    <a:pt x="1637538" y="106934"/>
                  </a:lnTo>
                  <a:close/>
                </a:path>
                <a:path w="1656080" h="1590040">
                  <a:moveTo>
                    <a:pt x="1646796" y="474472"/>
                  </a:moveTo>
                  <a:lnTo>
                    <a:pt x="541477" y="1580769"/>
                  </a:lnTo>
                  <a:lnTo>
                    <a:pt x="586371" y="1574673"/>
                  </a:lnTo>
                  <a:lnTo>
                    <a:pt x="630402" y="1566926"/>
                  </a:lnTo>
                  <a:lnTo>
                    <a:pt x="1632966" y="563499"/>
                  </a:lnTo>
                  <a:lnTo>
                    <a:pt x="1640713" y="519049"/>
                  </a:lnTo>
                  <a:lnTo>
                    <a:pt x="1644002" y="496824"/>
                  </a:lnTo>
                  <a:lnTo>
                    <a:pt x="1646796" y="474472"/>
                  </a:lnTo>
                  <a:close/>
                </a:path>
                <a:path w="1656080" h="1590040">
                  <a:moveTo>
                    <a:pt x="1653794" y="242189"/>
                  </a:moveTo>
                  <a:lnTo>
                    <a:pt x="1652651" y="224790"/>
                  </a:lnTo>
                  <a:lnTo>
                    <a:pt x="1649730" y="190119"/>
                  </a:lnTo>
                  <a:lnTo>
                    <a:pt x="1647939" y="172847"/>
                  </a:lnTo>
                  <a:lnTo>
                    <a:pt x="240017" y="1580769"/>
                  </a:lnTo>
                  <a:lnTo>
                    <a:pt x="274662" y="1584071"/>
                  </a:lnTo>
                  <a:lnTo>
                    <a:pt x="291985" y="1585468"/>
                  </a:lnTo>
                  <a:lnTo>
                    <a:pt x="309321" y="1586484"/>
                  </a:lnTo>
                  <a:lnTo>
                    <a:pt x="1653794" y="242189"/>
                  </a:lnTo>
                  <a:close/>
                </a:path>
                <a:path w="1656080" h="1590040">
                  <a:moveTo>
                    <a:pt x="1656080" y="314960"/>
                  </a:moveTo>
                  <a:lnTo>
                    <a:pt x="382079" y="1590040"/>
                  </a:lnTo>
                  <a:lnTo>
                    <a:pt x="420776" y="1589659"/>
                  </a:lnTo>
                  <a:lnTo>
                    <a:pt x="459473" y="1587627"/>
                  </a:lnTo>
                  <a:lnTo>
                    <a:pt x="1653794" y="392430"/>
                  </a:lnTo>
                  <a:lnTo>
                    <a:pt x="1655318" y="353695"/>
                  </a:lnTo>
                  <a:lnTo>
                    <a:pt x="1656080" y="31496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978400" y="911860"/>
            <a:ext cx="8333740" cy="8209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7059" y="497840"/>
            <a:ext cx="2227580" cy="1609725"/>
            <a:chOff x="607059" y="497840"/>
            <a:chExt cx="2227580" cy="1609725"/>
          </a:xfrm>
        </p:grpSpPr>
        <p:sp>
          <p:nvSpPr>
            <p:cNvPr id="3" name="object 3"/>
            <p:cNvSpPr/>
            <p:nvPr/>
          </p:nvSpPr>
          <p:spPr>
            <a:xfrm>
              <a:off x="607059" y="497840"/>
              <a:ext cx="1609725" cy="1609725"/>
            </a:xfrm>
            <a:custGeom>
              <a:avLst/>
              <a:gdLst/>
              <a:ahLst/>
              <a:cxnLst/>
              <a:rect l="l" t="t" r="r" b="b"/>
              <a:pathLst>
                <a:path w="1609725" h="1609725">
                  <a:moveTo>
                    <a:pt x="814705" y="0"/>
                  </a:moveTo>
                  <a:lnTo>
                    <a:pt x="775208" y="507"/>
                  </a:lnTo>
                  <a:lnTo>
                    <a:pt x="735838" y="2920"/>
                  </a:lnTo>
                  <a:lnTo>
                    <a:pt x="696595" y="7365"/>
                  </a:lnTo>
                  <a:lnTo>
                    <a:pt x="657555" y="13588"/>
                  </a:lnTo>
                  <a:lnTo>
                    <a:pt x="618909" y="21716"/>
                  </a:lnTo>
                  <a:lnTo>
                    <a:pt x="580707" y="31876"/>
                  </a:lnTo>
                  <a:lnTo>
                    <a:pt x="543039" y="43814"/>
                  </a:lnTo>
                  <a:lnTo>
                    <a:pt x="506006" y="57530"/>
                  </a:lnTo>
                  <a:lnTo>
                    <a:pt x="469696" y="73151"/>
                  </a:lnTo>
                  <a:lnTo>
                    <a:pt x="434200" y="90424"/>
                  </a:lnTo>
                  <a:lnTo>
                    <a:pt x="399592" y="109474"/>
                  </a:lnTo>
                  <a:lnTo>
                    <a:pt x="365950" y="130175"/>
                  </a:lnTo>
                  <a:lnTo>
                    <a:pt x="333375" y="152526"/>
                  </a:lnTo>
                  <a:lnTo>
                    <a:pt x="301942" y="176529"/>
                  </a:lnTo>
                  <a:lnTo>
                    <a:pt x="271716" y="201929"/>
                  </a:lnTo>
                  <a:lnTo>
                    <a:pt x="242773" y="228853"/>
                  </a:lnTo>
                  <a:lnTo>
                    <a:pt x="215176" y="257048"/>
                  </a:lnTo>
                  <a:lnTo>
                    <a:pt x="189014" y="286638"/>
                  </a:lnTo>
                  <a:lnTo>
                    <a:pt x="164325" y="317500"/>
                  </a:lnTo>
                  <a:lnTo>
                    <a:pt x="141185" y="349503"/>
                  </a:lnTo>
                  <a:lnTo>
                    <a:pt x="119646" y="382650"/>
                  </a:lnTo>
                  <a:lnTo>
                    <a:pt x="99745" y="416813"/>
                  </a:lnTo>
                  <a:lnTo>
                    <a:pt x="81559" y="451865"/>
                  </a:lnTo>
                  <a:lnTo>
                    <a:pt x="65100" y="487806"/>
                  </a:lnTo>
                  <a:lnTo>
                    <a:pt x="50431" y="524382"/>
                  </a:lnTo>
                  <a:lnTo>
                    <a:pt x="37579" y="561848"/>
                  </a:lnTo>
                  <a:lnTo>
                    <a:pt x="26581" y="599693"/>
                  </a:lnTo>
                  <a:lnTo>
                    <a:pt x="17449" y="638175"/>
                  </a:lnTo>
                  <a:lnTo>
                    <a:pt x="10223" y="677036"/>
                  </a:lnTo>
                  <a:lnTo>
                    <a:pt x="4902" y="716152"/>
                  </a:lnTo>
                  <a:lnTo>
                    <a:pt x="1511" y="755523"/>
                  </a:lnTo>
                  <a:lnTo>
                    <a:pt x="63" y="795019"/>
                  </a:lnTo>
                  <a:lnTo>
                    <a:pt x="0" y="804926"/>
                  </a:lnTo>
                  <a:lnTo>
                    <a:pt x="965" y="844423"/>
                  </a:lnTo>
                  <a:lnTo>
                    <a:pt x="3873" y="883792"/>
                  </a:lnTo>
                  <a:lnTo>
                    <a:pt x="8712" y="923035"/>
                  </a:lnTo>
                  <a:lnTo>
                    <a:pt x="15468" y="961898"/>
                  </a:lnTo>
                  <a:lnTo>
                    <a:pt x="24117" y="1000505"/>
                  </a:lnTo>
                  <a:lnTo>
                    <a:pt x="34658" y="1038478"/>
                  </a:lnTo>
                  <a:lnTo>
                    <a:pt x="47053" y="1076070"/>
                  </a:lnTo>
                  <a:lnTo>
                    <a:pt x="61264" y="1112901"/>
                  </a:lnTo>
                  <a:lnTo>
                    <a:pt x="77279" y="1148968"/>
                  </a:lnTo>
                  <a:lnTo>
                    <a:pt x="95034" y="1184275"/>
                  </a:lnTo>
                  <a:lnTo>
                    <a:pt x="114515" y="1218691"/>
                  </a:lnTo>
                  <a:lnTo>
                    <a:pt x="135648" y="1252092"/>
                  </a:lnTo>
                  <a:lnTo>
                    <a:pt x="158394" y="1284351"/>
                  </a:lnTo>
                  <a:lnTo>
                    <a:pt x="182702" y="1315465"/>
                  </a:lnTo>
                  <a:lnTo>
                    <a:pt x="208495" y="1345437"/>
                  </a:lnTo>
                  <a:lnTo>
                    <a:pt x="235737" y="1374012"/>
                  </a:lnTo>
                  <a:lnTo>
                    <a:pt x="264350" y="1401190"/>
                  </a:lnTo>
                  <a:lnTo>
                    <a:pt x="294271" y="1427099"/>
                  </a:lnTo>
                  <a:lnTo>
                    <a:pt x="325412" y="1451355"/>
                  </a:lnTo>
                  <a:lnTo>
                    <a:pt x="357708" y="1474088"/>
                  </a:lnTo>
                  <a:lnTo>
                    <a:pt x="391083" y="1495298"/>
                  </a:lnTo>
                  <a:lnTo>
                    <a:pt x="425462" y="1514728"/>
                  </a:lnTo>
                  <a:lnTo>
                    <a:pt x="460743" y="1532508"/>
                  </a:lnTo>
                  <a:lnTo>
                    <a:pt x="496862" y="1548510"/>
                  </a:lnTo>
                  <a:lnTo>
                    <a:pt x="533717" y="1562734"/>
                  </a:lnTo>
                  <a:lnTo>
                    <a:pt x="571233" y="1575053"/>
                  </a:lnTo>
                  <a:lnTo>
                    <a:pt x="609307" y="1585594"/>
                  </a:lnTo>
                  <a:lnTo>
                    <a:pt x="647852" y="1594230"/>
                  </a:lnTo>
                  <a:lnTo>
                    <a:pt x="686816" y="1601088"/>
                  </a:lnTo>
                  <a:lnTo>
                    <a:pt x="725932" y="1605914"/>
                  </a:lnTo>
                  <a:lnTo>
                    <a:pt x="765429" y="1608835"/>
                  </a:lnTo>
                  <a:lnTo>
                    <a:pt x="804926" y="1609725"/>
                  </a:lnTo>
                  <a:lnTo>
                    <a:pt x="834517" y="1609216"/>
                  </a:lnTo>
                  <a:lnTo>
                    <a:pt x="873887" y="1606803"/>
                  </a:lnTo>
                  <a:lnTo>
                    <a:pt x="913257" y="1602485"/>
                  </a:lnTo>
                  <a:lnTo>
                    <a:pt x="952246" y="1596135"/>
                  </a:lnTo>
                  <a:lnTo>
                    <a:pt x="990854" y="1588007"/>
                  </a:lnTo>
                  <a:lnTo>
                    <a:pt x="1029081" y="1577848"/>
                  </a:lnTo>
                  <a:lnTo>
                    <a:pt x="1066673" y="1565909"/>
                  </a:lnTo>
                  <a:lnTo>
                    <a:pt x="1103757" y="1552193"/>
                  </a:lnTo>
                  <a:lnTo>
                    <a:pt x="1140079" y="1536700"/>
                  </a:lnTo>
                  <a:lnTo>
                    <a:pt x="1175512" y="1519301"/>
                  </a:lnTo>
                  <a:lnTo>
                    <a:pt x="1210183" y="1500251"/>
                  </a:lnTo>
                  <a:lnTo>
                    <a:pt x="1243838" y="1479550"/>
                  </a:lnTo>
                  <a:lnTo>
                    <a:pt x="1276350" y="1457198"/>
                  </a:lnTo>
                  <a:lnTo>
                    <a:pt x="1307846" y="1433321"/>
                  </a:lnTo>
                  <a:lnTo>
                    <a:pt x="1338072" y="1407794"/>
                  </a:lnTo>
                  <a:lnTo>
                    <a:pt x="1367028" y="1380998"/>
                  </a:lnTo>
                  <a:lnTo>
                    <a:pt x="1394587" y="1352677"/>
                  </a:lnTo>
                  <a:lnTo>
                    <a:pt x="1420748" y="1323085"/>
                  </a:lnTo>
                  <a:lnTo>
                    <a:pt x="1445387" y="1292225"/>
                  </a:lnTo>
                  <a:lnTo>
                    <a:pt x="1468628" y="1260220"/>
                  </a:lnTo>
                  <a:lnTo>
                    <a:pt x="1490091" y="1227074"/>
                  </a:lnTo>
                  <a:lnTo>
                    <a:pt x="1510030" y="1192910"/>
                  </a:lnTo>
                  <a:lnTo>
                    <a:pt x="1528191" y="1157858"/>
                  </a:lnTo>
                  <a:lnTo>
                    <a:pt x="1544701" y="1122044"/>
                  </a:lnTo>
                  <a:lnTo>
                    <a:pt x="1559306" y="1085341"/>
                  </a:lnTo>
                  <a:lnTo>
                    <a:pt x="1572133" y="1048003"/>
                  </a:lnTo>
                  <a:lnTo>
                    <a:pt x="1583182" y="1010030"/>
                  </a:lnTo>
                  <a:lnTo>
                    <a:pt x="1592326" y="971550"/>
                  </a:lnTo>
                  <a:lnTo>
                    <a:pt x="1599565" y="932687"/>
                  </a:lnTo>
                  <a:lnTo>
                    <a:pt x="1604898" y="893571"/>
                  </a:lnTo>
                  <a:lnTo>
                    <a:pt x="1608201" y="854201"/>
                  </a:lnTo>
                  <a:lnTo>
                    <a:pt x="1609725" y="814704"/>
                  </a:lnTo>
                  <a:lnTo>
                    <a:pt x="1609217" y="775207"/>
                  </a:lnTo>
                  <a:lnTo>
                    <a:pt x="1606804" y="735837"/>
                  </a:lnTo>
                  <a:lnTo>
                    <a:pt x="1602486" y="696594"/>
                  </a:lnTo>
                  <a:lnTo>
                    <a:pt x="1596136" y="657605"/>
                  </a:lnTo>
                  <a:lnTo>
                    <a:pt x="1588008" y="618870"/>
                  </a:lnTo>
                  <a:lnTo>
                    <a:pt x="1577848" y="580643"/>
                  </a:lnTo>
                  <a:lnTo>
                    <a:pt x="1565910" y="543051"/>
                  </a:lnTo>
                  <a:lnTo>
                    <a:pt x="1552194" y="505967"/>
                  </a:lnTo>
                  <a:lnTo>
                    <a:pt x="1536700" y="469645"/>
                  </a:lnTo>
                  <a:lnTo>
                    <a:pt x="1519301" y="434212"/>
                  </a:lnTo>
                  <a:lnTo>
                    <a:pt x="1500251" y="399541"/>
                  </a:lnTo>
                  <a:lnTo>
                    <a:pt x="1479550" y="366013"/>
                  </a:lnTo>
                  <a:lnTo>
                    <a:pt x="1457198" y="333375"/>
                  </a:lnTo>
                  <a:lnTo>
                    <a:pt x="1433322" y="301878"/>
                  </a:lnTo>
                  <a:lnTo>
                    <a:pt x="1407795" y="271652"/>
                  </a:lnTo>
                  <a:lnTo>
                    <a:pt x="1380998" y="242824"/>
                  </a:lnTo>
                  <a:lnTo>
                    <a:pt x="1352677" y="215137"/>
                  </a:lnTo>
                  <a:lnTo>
                    <a:pt x="1323086" y="188975"/>
                  </a:lnTo>
                  <a:lnTo>
                    <a:pt x="1292225" y="164337"/>
                  </a:lnTo>
                  <a:lnTo>
                    <a:pt x="1260221" y="141224"/>
                  </a:lnTo>
                  <a:lnTo>
                    <a:pt x="1227073" y="119633"/>
                  </a:lnTo>
                  <a:lnTo>
                    <a:pt x="1192911" y="99694"/>
                  </a:lnTo>
                  <a:lnTo>
                    <a:pt x="1157859" y="81533"/>
                  </a:lnTo>
                  <a:lnTo>
                    <a:pt x="1122045" y="65150"/>
                  </a:lnTo>
                  <a:lnTo>
                    <a:pt x="1085342" y="50418"/>
                  </a:lnTo>
                  <a:lnTo>
                    <a:pt x="1048004" y="37591"/>
                  </a:lnTo>
                  <a:lnTo>
                    <a:pt x="1010031" y="26542"/>
                  </a:lnTo>
                  <a:lnTo>
                    <a:pt x="971550" y="17399"/>
                  </a:lnTo>
                  <a:lnTo>
                    <a:pt x="932688" y="10159"/>
                  </a:lnTo>
                  <a:lnTo>
                    <a:pt x="893572" y="4952"/>
                  </a:lnTo>
                  <a:lnTo>
                    <a:pt x="854202" y="1524"/>
                  </a:lnTo>
                  <a:lnTo>
                    <a:pt x="814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7479" y="1150620"/>
              <a:ext cx="1407160" cy="594360"/>
            </a:xfrm>
            <a:custGeom>
              <a:avLst/>
              <a:gdLst/>
              <a:ahLst/>
              <a:cxnLst/>
              <a:rect l="l" t="t" r="r" b="b"/>
              <a:pathLst>
                <a:path w="1407160" h="594360">
                  <a:moveTo>
                    <a:pt x="693546" y="0"/>
                  </a:moveTo>
                  <a:lnTo>
                    <a:pt x="523875" y="286384"/>
                  </a:lnTo>
                  <a:lnTo>
                    <a:pt x="291972" y="26797"/>
                  </a:lnTo>
                  <a:lnTo>
                    <a:pt x="0" y="506602"/>
                  </a:lnTo>
                  <a:lnTo>
                    <a:pt x="144906" y="593851"/>
                  </a:lnTo>
                  <a:lnTo>
                    <a:pt x="318134" y="310260"/>
                  </a:lnTo>
                  <a:lnTo>
                    <a:pt x="551433" y="571373"/>
                  </a:lnTo>
                  <a:lnTo>
                    <a:pt x="707644" y="308863"/>
                  </a:lnTo>
                  <a:lnTo>
                    <a:pt x="894969" y="569976"/>
                  </a:lnTo>
                  <a:lnTo>
                    <a:pt x="1086612" y="295528"/>
                  </a:lnTo>
                  <a:lnTo>
                    <a:pt x="1271777" y="538352"/>
                  </a:lnTo>
                  <a:lnTo>
                    <a:pt x="1406778" y="436245"/>
                  </a:lnTo>
                  <a:lnTo>
                    <a:pt x="1080896" y="8381"/>
                  </a:lnTo>
                  <a:lnTo>
                    <a:pt x="892809" y="277240"/>
                  </a:lnTo>
                  <a:lnTo>
                    <a:pt x="693546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943860" y="317499"/>
            <a:ext cx="596265" cy="596900"/>
          </a:xfrm>
          <a:custGeom>
            <a:avLst/>
            <a:gdLst/>
            <a:ahLst/>
            <a:cxnLst/>
            <a:rect l="l" t="t" r="r" b="b"/>
            <a:pathLst>
              <a:path w="596264" h="596900">
                <a:moveTo>
                  <a:pt x="596265" y="298196"/>
                </a:moveTo>
                <a:lnTo>
                  <a:pt x="592455" y="249936"/>
                </a:lnTo>
                <a:lnTo>
                  <a:pt x="581152" y="204089"/>
                </a:lnTo>
                <a:lnTo>
                  <a:pt x="564261" y="164211"/>
                </a:lnTo>
                <a:lnTo>
                  <a:pt x="538734" y="122301"/>
                </a:lnTo>
                <a:lnTo>
                  <a:pt x="509016" y="87503"/>
                </a:lnTo>
                <a:lnTo>
                  <a:pt x="474218" y="57658"/>
                </a:lnTo>
                <a:lnTo>
                  <a:pt x="435102" y="33401"/>
                </a:lnTo>
                <a:lnTo>
                  <a:pt x="432181" y="32169"/>
                </a:lnTo>
                <a:lnTo>
                  <a:pt x="432181" y="298196"/>
                </a:lnTo>
                <a:lnTo>
                  <a:pt x="425323" y="340360"/>
                </a:lnTo>
                <a:lnTo>
                  <a:pt x="406146" y="377190"/>
                </a:lnTo>
                <a:lnTo>
                  <a:pt x="377190" y="406146"/>
                </a:lnTo>
                <a:lnTo>
                  <a:pt x="340360" y="425323"/>
                </a:lnTo>
                <a:lnTo>
                  <a:pt x="298196" y="432181"/>
                </a:lnTo>
                <a:lnTo>
                  <a:pt x="255905" y="425323"/>
                </a:lnTo>
                <a:lnTo>
                  <a:pt x="219202" y="406146"/>
                </a:lnTo>
                <a:lnTo>
                  <a:pt x="190119" y="377190"/>
                </a:lnTo>
                <a:lnTo>
                  <a:pt x="171069" y="340360"/>
                </a:lnTo>
                <a:lnTo>
                  <a:pt x="164211" y="298196"/>
                </a:lnTo>
                <a:lnTo>
                  <a:pt x="171069" y="255905"/>
                </a:lnTo>
                <a:lnTo>
                  <a:pt x="190119" y="219202"/>
                </a:lnTo>
                <a:lnTo>
                  <a:pt x="219202" y="190119"/>
                </a:lnTo>
                <a:lnTo>
                  <a:pt x="255905" y="171069"/>
                </a:lnTo>
                <a:lnTo>
                  <a:pt x="298196" y="164211"/>
                </a:lnTo>
                <a:lnTo>
                  <a:pt x="340487" y="171069"/>
                </a:lnTo>
                <a:lnTo>
                  <a:pt x="377317" y="190119"/>
                </a:lnTo>
                <a:lnTo>
                  <a:pt x="406273" y="219202"/>
                </a:lnTo>
                <a:lnTo>
                  <a:pt x="425323" y="255905"/>
                </a:lnTo>
                <a:lnTo>
                  <a:pt x="432181" y="298196"/>
                </a:lnTo>
                <a:lnTo>
                  <a:pt x="432181" y="32169"/>
                </a:lnTo>
                <a:lnTo>
                  <a:pt x="392430" y="15240"/>
                </a:lnTo>
                <a:lnTo>
                  <a:pt x="346443" y="3937"/>
                </a:lnTo>
                <a:lnTo>
                  <a:pt x="298196" y="0"/>
                </a:lnTo>
                <a:lnTo>
                  <a:pt x="249936" y="3937"/>
                </a:lnTo>
                <a:lnTo>
                  <a:pt x="204089" y="15240"/>
                </a:lnTo>
                <a:lnTo>
                  <a:pt x="161417" y="33401"/>
                </a:lnTo>
                <a:lnTo>
                  <a:pt x="122301" y="57658"/>
                </a:lnTo>
                <a:lnTo>
                  <a:pt x="87503" y="87503"/>
                </a:lnTo>
                <a:lnTo>
                  <a:pt x="57658" y="122301"/>
                </a:lnTo>
                <a:lnTo>
                  <a:pt x="33401" y="161417"/>
                </a:lnTo>
                <a:lnTo>
                  <a:pt x="15240" y="204089"/>
                </a:lnTo>
                <a:lnTo>
                  <a:pt x="3937" y="249936"/>
                </a:lnTo>
                <a:lnTo>
                  <a:pt x="0" y="298196"/>
                </a:lnTo>
                <a:lnTo>
                  <a:pt x="3937" y="346456"/>
                </a:lnTo>
                <a:lnTo>
                  <a:pt x="15240" y="392430"/>
                </a:lnTo>
                <a:lnTo>
                  <a:pt x="33401" y="435229"/>
                </a:lnTo>
                <a:lnTo>
                  <a:pt x="57658" y="474345"/>
                </a:lnTo>
                <a:lnTo>
                  <a:pt x="87503" y="509143"/>
                </a:lnTo>
                <a:lnTo>
                  <a:pt x="122301" y="538988"/>
                </a:lnTo>
                <a:lnTo>
                  <a:pt x="161417" y="563372"/>
                </a:lnTo>
                <a:lnTo>
                  <a:pt x="204089" y="581533"/>
                </a:lnTo>
                <a:lnTo>
                  <a:pt x="249936" y="592836"/>
                </a:lnTo>
                <a:lnTo>
                  <a:pt x="298196" y="596773"/>
                </a:lnTo>
                <a:lnTo>
                  <a:pt x="346443" y="592836"/>
                </a:lnTo>
                <a:lnTo>
                  <a:pt x="392430" y="581533"/>
                </a:lnTo>
                <a:lnTo>
                  <a:pt x="435229" y="563372"/>
                </a:lnTo>
                <a:lnTo>
                  <a:pt x="474345" y="538988"/>
                </a:lnTo>
                <a:lnTo>
                  <a:pt x="509143" y="509143"/>
                </a:lnTo>
                <a:lnTo>
                  <a:pt x="538988" y="474345"/>
                </a:lnTo>
                <a:lnTo>
                  <a:pt x="563245" y="435229"/>
                </a:lnTo>
                <a:lnTo>
                  <a:pt x="564515" y="432181"/>
                </a:lnTo>
                <a:lnTo>
                  <a:pt x="581279" y="392430"/>
                </a:lnTo>
                <a:lnTo>
                  <a:pt x="592455" y="346456"/>
                </a:lnTo>
                <a:lnTo>
                  <a:pt x="596265" y="29819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079" y="2136139"/>
            <a:ext cx="441959" cy="381000"/>
          </a:xfrm>
          <a:custGeom>
            <a:avLst/>
            <a:gdLst/>
            <a:ahLst/>
            <a:cxnLst/>
            <a:rect l="l" t="t" r="r" b="b"/>
            <a:pathLst>
              <a:path w="441959" h="381000">
                <a:moveTo>
                  <a:pt x="220713" y="0"/>
                </a:moveTo>
                <a:lnTo>
                  <a:pt x="0" y="380491"/>
                </a:lnTo>
                <a:lnTo>
                  <a:pt x="441426" y="380491"/>
                </a:lnTo>
                <a:lnTo>
                  <a:pt x="220713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7640300" cy="9022080"/>
            <a:chOff x="0" y="0"/>
            <a:chExt cx="17640300" cy="902208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41769" cy="2419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656080" cy="1590040"/>
            </a:xfrm>
            <a:custGeom>
              <a:avLst/>
              <a:gdLst/>
              <a:ahLst/>
              <a:cxnLst/>
              <a:rect l="l" t="t" r="r" b="b"/>
              <a:pathLst>
                <a:path w="1656080" h="1590040">
                  <a:moveTo>
                    <a:pt x="391909" y="0"/>
                  </a:moveTo>
                  <a:lnTo>
                    <a:pt x="316839" y="0"/>
                  </a:lnTo>
                  <a:lnTo>
                    <a:pt x="0" y="317119"/>
                  </a:lnTo>
                  <a:lnTo>
                    <a:pt x="0" y="392176"/>
                  </a:lnTo>
                  <a:lnTo>
                    <a:pt x="391909" y="0"/>
                  </a:lnTo>
                  <a:close/>
                </a:path>
                <a:path w="1656080" h="1590040">
                  <a:moveTo>
                    <a:pt x="543217" y="0"/>
                  </a:moveTo>
                  <a:lnTo>
                    <a:pt x="468147" y="0"/>
                  </a:lnTo>
                  <a:lnTo>
                    <a:pt x="0" y="468503"/>
                  </a:lnTo>
                  <a:lnTo>
                    <a:pt x="0" y="543687"/>
                  </a:lnTo>
                  <a:lnTo>
                    <a:pt x="543217" y="0"/>
                  </a:lnTo>
                  <a:close/>
                </a:path>
                <a:path w="1656080" h="1590040">
                  <a:moveTo>
                    <a:pt x="692213" y="0"/>
                  </a:moveTo>
                  <a:lnTo>
                    <a:pt x="617143" y="0"/>
                  </a:lnTo>
                  <a:lnTo>
                    <a:pt x="0" y="617601"/>
                  </a:lnTo>
                  <a:lnTo>
                    <a:pt x="0" y="692785"/>
                  </a:lnTo>
                  <a:lnTo>
                    <a:pt x="692213" y="0"/>
                  </a:lnTo>
                  <a:close/>
                </a:path>
                <a:path w="1656080" h="1590040">
                  <a:moveTo>
                    <a:pt x="842365" y="0"/>
                  </a:moveTo>
                  <a:lnTo>
                    <a:pt x="767295" y="0"/>
                  </a:lnTo>
                  <a:lnTo>
                    <a:pt x="0" y="767842"/>
                  </a:lnTo>
                  <a:lnTo>
                    <a:pt x="0" y="843026"/>
                  </a:lnTo>
                  <a:lnTo>
                    <a:pt x="842365" y="0"/>
                  </a:lnTo>
                  <a:close/>
                </a:path>
                <a:path w="1656080" h="1590040">
                  <a:moveTo>
                    <a:pt x="993394" y="0"/>
                  </a:moveTo>
                  <a:lnTo>
                    <a:pt x="918298" y="0"/>
                  </a:lnTo>
                  <a:lnTo>
                    <a:pt x="0" y="918464"/>
                  </a:lnTo>
                  <a:lnTo>
                    <a:pt x="0" y="993521"/>
                  </a:lnTo>
                  <a:lnTo>
                    <a:pt x="993394" y="0"/>
                  </a:lnTo>
                  <a:close/>
                </a:path>
                <a:path w="1656080" h="1590040">
                  <a:moveTo>
                    <a:pt x="1142669" y="0"/>
                  </a:moveTo>
                  <a:lnTo>
                    <a:pt x="1067587" y="0"/>
                  </a:lnTo>
                  <a:lnTo>
                    <a:pt x="0" y="1068451"/>
                  </a:lnTo>
                  <a:lnTo>
                    <a:pt x="0" y="1143635"/>
                  </a:lnTo>
                  <a:lnTo>
                    <a:pt x="1142669" y="0"/>
                  </a:lnTo>
                  <a:close/>
                </a:path>
                <a:path w="1656080" h="1590040">
                  <a:moveTo>
                    <a:pt x="1294003" y="0"/>
                  </a:moveTo>
                  <a:lnTo>
                    <a:pt x="1218895" y="0"/>
                  </a:lnTo>
                  <a:lnTo>
                    <a:pt x="0" y="1219835"/>
                  </a:lnTo>
                  <a:lnTo>
                    <a:pt x="0" y="1295019"/>
                  </a:lnTo>
                  <a:lnTo>
                    <a:pt x="1294003" y="0"/>
                  </a:lnTo>
                  <a:close/>
                </a:path>
                <a:path w="1656080" h="1590040">
                  <a:moveTo>
                    <a:pt x="1444117" y="0"/>
                  </a:moveTo>
                  <a:lnTo>
                    <a:pt x="1369060" y="0"/>
                  </a:lnTo>
                  <a:lnTo>
                    <a:pt x="0" y="1370203"/>
                  </a:lnTo>
                  <a:lnTo>
                    <a:pt x="0" y="1445260"/>
                  </a:lnTo>
                  <a:lnTo>
                    <a:pt x="1444117" y="0"/>
                  </a:lnTo>
                  <a:close/>
                </a:path>
                <a:path w="1656080" h="1590040">
                  <a:moveTo>
                    <a:pt x="1510538" y="911479"/>
                  </a:moveTo>
                  <a:lnTo>
                    <a:pt x="978065" y="1444371"/>
                  </a:lnTo>
                  <a:lnTo>
                    <a:pt x="1019263" y="1421638"/>
                  </a:lnTo>
                  <a:lnTo>
                    <a:pt x="1059688" y="1397254"/>
                  </a:lnTo>
                  <a:lnTo>
                    <a:pt x="1099337" y="1371346"/>
                  </a:lnTo>
                  <a:lnTo>
                    <a:pt x="1138224" y="1343787"/>
                  </a:lnTo>
                  <a:lnTo>
                    <a:pt x="1176337" y="1314577"/>
                  </a:lnTo>
                  <a:lnTo>
                    <a:pt x="1213688" y="1283716"/>
                  </a:lnTo>
                  <a:lnTo>
                    <a:pt x="1350010" y="1147318"/>
                  </a:lnTo>
                  <a:lnTo>
                    <a:pt x="1380871" y="1109853"/>
                  </a:lnTo>
                  <a:lnTo>
                    <a:pt x="1410081" y="1071753"/>
                  </a:lnTo>
                  <a:lnTo>
                    <a:pt x="1437640" y="1032891"/>
                  </a:lnTo>
                  <a:lnTo>
                    <a:pt x="1463548" y="993140"/>
                  </a:lnTo>
                  <a:lnTo>
                    <a:pt x="1487805" y="952627"/>
                  </a:lnTo>
                  <a:lnTo>
                    <a:pt x="1510538" y="911479"/>
                  </a:lnTo>
                  <a:close/>
                </a:path>
                <a:path w="1656080" h="1590040">
                  <a:moveTo>
                    <a:pt x="1594231" y="0"/>
                  </a:moveTo>
                  <a:lnTo>
                    <a:pt x="1519174" y="0"/>
                  </a:lnTo>
                  <a:lnTo>
                    <a:pt x="0" y="1520444"/>
                  </a:lnTo>
                  <a:lnTo>
                    <a:pt x="0" y="1528191"/>
                  </a:lnTo>
                  <a:lnTo>
                    <a:pt x="51752" y="1543812"/>
                  </a:lnTo>
                  <a:lnTo>
                    <a:pt x="1594231" y="0"/>
                  </a:lnTo>
                  <a:close/>
                </a:path>
                <a:path w="1656080" h="1590040">
                  <a:moveTo>
                    <a:pt x="1609852" y="662940"/>
                  </a:moveTo>
                  <a:lnTo>
                    <a:pt x="729742" y="1543812"/>
                  </a:lnTo>
                  <a:lnTo>
                    <a:pt x="786193" y="1526540"/>
                  </a:lnTo>
                  <a:lnTo>
                    <a:pt x="841768" y="1506728"/>
                  </a:lnTo>
                  <a:lnTo>
                    <a:pt x="1572895" y="775081"/>
                  </a:lnTo>
                  <a:lnTo>
                    <a:pt x="1592707" y="719455"/>
                  </a:lnTo>
                  <a:lnTo>
                    <a:pt x="1601597" y="691388"/>
                  </a:lnTo>
                  <a:lnTo>
                    <a:pt x="1609852" y="662940"/>
                  </a:lnTo>
                  <a:close/>
                </a:path>
                <a:path w="1656080" h="1590040">
                  <a:moveTo>
                    <a:pt x="1637538" y="106934"/>
                  </a:moveTo>
                  <a:lnTo>
                    <a:pt x="1634858" y="91694"/>
                  </a:lnTo>
                  <a:lnTo>
                    <a:pt x="1631683" y="75692"/>
                  </a:lnTo>
                  <a:lnTo>
                    <a:pt x="1624838" y="44577"/>
                  </a:lnTo>
                  <a:lnTo>
                    <a:pt x="110655" y="1558798"/>
                  </a:lnTo>
                  <a:lnTo>
                    <a:pt x="157429" y="1568704"/>
                  </a:lnTo>
                  <a:lnTo>
                    <a:pt x="173024" y="1571498"/>
                  </a:lnTo>
                  <a:lnTo>
                    <a:pt x="1637538" y="106934"/>
                  </a:lnTo>
                  <a:close/>
                </a:path>
                <a:path w="1656080" h="1590040">
                  <a:moveTo>
                    <a:pt x="1646796" y="474472"/>
                  </a:moveTo>
                  <a:lnTo>
                    <a:pt x="541477" y="1580769"/>
                  </a:lnTo>
                  <a:lnTo>
                    <a:pt x="586371" y="1574673"/>
                  </a:lnTo>
                  <a:lnTo>
                    <a:pt x="630402" y="1566926"/>
                  </a:lnTo>
                  <a:lnTo>
                    <a:pt x="1632966" y="563499"/>
                  </a:lnTo>
                  <a:lnTo>
                    <a:pt x="1640713" y="519049"/>
                  </a:lnTo>
                  <a:lnTo>
                    <a:pt x="1644002" y="496824"/>
                  </a:lnTo>
                  <a:lnTo>
                    <a:pt x="1646796" y="474472"/>
                  </a:lnTo>
                  <a:close/>
                </a:path>
                <a:path w="1656080" h="1590040">
                  <a:moveTo>
                    <a:pt x="1653794" y="242189"/>
                  </a:moveTo>
                  <a:lnTo>
                    <a:pt x="1652651" y="224790"/>
                  </a:lnTo>
                  <a:lnTo>
                    <a:pt x="1649730" y="190119"/>
                  </a:lnTo>
                  <a:lnTo>
                    <a:pt x="1647939" y="172847"/>
                  </a:lnTo>
                  <a:lnTo>
                    <a:pt x="240017" y="1580769"/>
                  </a:lnTo>
                  <a:lnTo>
                    <a:pt x="274662" y="1584071"/>
                  </a:lnTo>
                  <a:lnTo>
                    <a:pt x="291985" y="1585468"/>
                  </a:lnTo>
                  <a:lnTo>
                    <a:pt x="309321" y="1586484"/>
                  </a:lnTo>
                  <a:lnTo>
                    <a:pt x="1653794" y="242189"/>
                  </a:lnTo>
                  <a:close/>
                </a:path>
                <a:path w="1656080" h="1590040">
                  <a:moveTo>
                    <a:pt x="1656080" y="314960"/>
                  </a:moveTo>
                  <a:lnTo>
                    <a:pt x="382079" y="1590040"/>
                  </a:lnTo>
                  <a:lnTo>
                    <a:pt x="420776" y="1589659"/>
                  </a:lnTo>
                  <a:lnTo>
                    <a:pt x="459473" y="1587627"/>
                  </a:lnTo>
                  <a:lnTo>
                    <a:pt x="1653794" y="392430"/>
                  </a:lnTo>
                  <a:lnTo>
                    <a:pt x="1655318" y="353695"/>
                  </a:lnTo>
                  <a:lnTo>
                    <a:pt x="1656080" y="31496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00" y="1267460"/>
              <a:ext cx="16611600" cy="7754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60419" y="525780"/>
            <a:ext cx="1666239" cy="2306320"/>
            <a:chOff x="16060419" y="525780"/>
            <a:chExt cx="1666239" cy="2306320"/>
          </a:xfrm>
        </p:grpSpPr>
        <p:sp>
          <p:nvSpPr>
            <p:cNvPr id="3" name="object 3"/>
            <p:cNvSpPr/>
            <p:nvPr/>
          </p:nvSpPr>
          <p:spPr>
            <a:xfrm>
              <a:off x="16060419" y="525780"/>
              <a:ext cx="1666239" cy="1666239"/>
            </a:xfrm>
            <a:custGeom>
              <a:avLst/>
              <a:gdLst/>
              <a:ahLst/>
              <a:cxnLst/>
              <a:rect l="l" t="t" r="r" b="b"/>
              <a:pathLst>
                <a:path w="1666240" h="1666239">
                  <a:moveTo>
                    <a:pt x="843280" y="0"/>
                  </a:moveTo>
                  <a:lnTo>
                    <a:pt x="833120" y="0"/>
                  </a:lnTo>
                  <a:lnTo>
                    <a:pt x="792226" y="1016"/>
                  </a:lnTo>
                  <a:lnTo>
                    <a:pt x="751459" y="4064"/>
                  </a:lnTo>
                  <a:lnTo>
                    <a:pt x="710819" y="9017"/>
                  </a:lnTo>
                  <a:lnTo>
                    <a:pt x="670560" y="16001"/>
                  </a:lnTo>
                  <a:lnTo>
                    <a:pt x="630682" y="25019"/>
                  </a:lnTo>
                  <a:lnTo>
                    <a:pt x="591312" y="35814"/>
                  </a:lnTo>
                  <a:lnTo>
                    <a:pt x="552450" y="48641"/>
                  </a:lnTo>
                  <a:lnTo>
                    <a:pt x="514223" y="63373"/>
                  </a:lnTo>
                  <a:lnTo>
                    <a:pt x="476885" y="80010"/>
                  </a:lnTo>
                  <a:lnTo>
                    <a:pt x="440436" y="98425"/>
                  </a:lnTo>
                  <a:lnTo>
                    <a:pt x="404749" y="118491"/>
                  </a:lnTo>
                  <a:lnTo>
                    <a:pt x="370205" y="140462"/>
                  </a:lnTo>
                  <a:lnTo>
                    <a:pt x="336803" y="163956"/>
                  </a:lnTo>
                  <a:lnTo>
                    <a:pt x="304546" y="189102"/>
                  </a:lnTo>
                  <a:lnTo>
                    <a:pt x="273558" y="215773"/>
                  </a:lnTo>
                  <a:lnTo>
                    <a:pt x="243967" y="243967"/>
                  </a:lnTo>
                  <a:lnTo>
                    <a:pt x="215773" y="273558"/>
                  </a:lnTo>
                  <a:lnTo>
                    <a:pt x="189103" y="304546"/>
                  </a:lnTo>
                  <a:lnTo>
                    <a:pt x="163957" y="336803"/>
                  </a:lnTo>
                  <a:lnTo>
                    <a:pt x="140462" y="370204"/>
                  </a:lnTo>
                  <a:lnTo>
                    <a:pt x="118491" y="404749"/>
                  </a:lnTo>
                  <a:lnTo>
                    <a:pt x="98425" y="440436"/>
                  </a:lnTo>
                  <a:lnTo>
                    <a:pt x="80010" y="476885"/>
                  </a:lnTo>
                  <a:lnTo>
                    <a:pt x="63373" y="514223"/>
                  </a:lnTo>
                  <a:lnTo>
                    <a:pt x="48641" y="552450"/>
                  </a:lnTo>
                  <a:lnTo>
                    <a:pt x="35814" y="591312"/>
                  </a:lnTo>
                  <a:lnTo>
                    <a:pt x="25019" y="630681"/>
                  </a:lnTo>
                  <a:lnTo>
                    <a:pt x="16001" y="670560"/>
                  </a:lnTo>
                  <a:lnTo>
                    <a:pt x="9017" y="710819"/>
                  </a:lnTo>
                  <a:lnTo>
                    <a:pt x="4064" y="751459"/>
                  </a:lnTo>
                  <a:lnTo>
                    <a:pt x="1016" y="792226"/>
                  </a:lnTo>
                  <a:lnTo>
                    <a:pt x="0" y="833120"/>
                  </a:lnTo>
                  <a:lnTo>
                    <a:pt x="508" y="863726"/>
                  </a:lnTo>
                  <a:lnTo>
                    <a:pt x="3048" y="904621"/>
                  </a:lnTo>
                  <a:lnTo>
                    <a:pt x="7620" y="945261"/>
                  </a:lnTo>
                  <a:lnTo>
                    <a:pt x="14097" y="985520"/>
                  </a:lnTo>
                  <a:lnTo>
                    <a:pt x="22478" y="1025525"/>
                  </a:lnTo>
                  <a:lnTo>
                    <a:pt x="33020" y="1065149"/>
                  </a:lnTo>
                  <a:lnTo>
                    <a:pt x="45339" y="1104138"/>
                  </a:lnTo>
                  <a:lnTo>
                    <a:pt x="59563" y="1142365"/>
                  </a:lnTo>
                  <a:lnTo>
                    <a:pt x="75692" y="1179956"/>
                  </a:lnTo>
                  <a:lnTo>
                    <a:pt x="93599" y="1216787"/>
                  </a:lnTo>
                  <a:lnTo>
                    <a:pt x="113284" y="1252601"/>
                  </a:lnTo>
                  <a:lnTo>
                    <a:pt x="134747" y="1287399"/>
                  </a:lnTo>
                  <a:lnTo>
                    <a:pt x="157861" y="1321053"/>
                  </a:lnTo>
                  <a:lnTo>
                    <a:pt x="182626" y="1353693"/>
                  </a:lnTo>
                  <a:lnTo>
                    <a:pt x="209042" y="1384935"/>
                  </a:lnTo>
                  <a:lnTo>
                    <a:pt x="236855" y="1414906"/>
                  </a:lnTo>
                  <a:lnTo>
                    <a:pt x="266065" y="1443481"/>
                  </a:lnTo>
                  <a:lnTo>
                    <a:pt x="296672" y="1470533"/>
                  </a:lnTo>
                  <a:lnTo>
                    <a:pt x="328676" y="1496060"/>
                  </a:lnTo>
                  <a:lnTo>
                    <a:pt x="361823" y="1520063"/>
                  </a:lnTo>
                  <a:lnTo>
                    <a:pt x="396113" y="1542288"/>
                  </a:lnTo>
                  <a:lnTo>
                    <a:pt x="431419" y="1562989"/>
                  </a:lnTo>
                  <a:lnTo>
                    <a:pt x="467741" y="1581785"/>
                  </a:lnTo>
                  <a:lnTo>
                    <a:pt x="504825" y="1598802"/>
                  </a:lnTo>
                  <a:lnTo>
                    <a:pt x="542798" y="1613916"/>
                  </a:lnTo>
                  <a:lnTo>
                    <a:pt x="581533" y="1627251"/>
                  </a:lnTo>
                  <a:lnTo>
                    <a:pt x="620776" y="1638680"/>
                  </a:lnTo>
                  <a:lnTo>
                    <a:pt x="660526" y="1648078"/>
                  </a:lnTo>
                  <a:lnTo>
                    <a:pt x="700786" y="1655572"/>
                  </a:lnTo>
                  <a:lnTo>
                    <a:pt x="741299" y="1661160"/>
                  </a:lnTo>
                  <a:lnTo>
                    <a:pt x="781939" y="1664589"/>
                  </a:lnTo>
                  <a:lnTo>
                    <a:pt x="822833" y="1666113"/>
                  </a:lnTo>
                  <a:lnTo>
                    <a:pt x="833120" y="1666113"/>
                  </a:lnTo>
                  <a:lnTo>
                    <a:pt x="904621" y="1663065"/>
                  </a:lnTo>
                  <a:lnTo>
                    <a:pt x="945261" y="1658620"/>
                  </a:lnTo>
                  <a:lnTo>
                    <a:pt x="985520" y="1652143"/>
                  </a:lnTo>
                  <a:lnTo>
                    <a:pt x="1025525" y="1643634"/>
                  </a:lnTo>
                  <a:lnTo>
                    <a:pt x="1065149" y="1633220"/>
                  </a:lnTo>
                  <a:lnTo>
                    <a:pt x="1104138" y="1620901"/>
                  </a:lnTo>
                  <a:lnTo>
                    <a:pt x="1142365" y="1606677"/>
                  </a:lnTo>
                  <a:lnTo>
                    <a:pt x="1179957" y="1590548"/>
                  </a:lnTo>
                  <a:lnTo>
                    <a:pt x="1216787" y="1572514"/>
                  </a:lnTo>
                  <a:lnTo>
                    <a:pt x="1252601" y="1552828"/>
                  </a:lnTo>
                  <a:lnTo>
                    <a:pt x="1287399" y="1531366"/>
                  </a:lnTo>
                  <a:lnTo>
                    <a:pt x="1321053" y="1508252"/>
                  </a:lnTo>
                  <a:lnTo>
                    <a:pt x="1353693" y="1483487"/>
                  </a:lnTo>
                  <a:lnTo>
                    <a:pt x="1384935" y="1457198"/>
                  </a:lnTo>
                  <a:lnTo>
                    <a:pt x="1414907" y="1429385"/>
                  </a:lnTo>
                  <a:lnTo>
                    <a:pt x="1443482" y="1400048"/>
                  </a:lnTo>
                  <a:lnTo>
                    <a:pt x="1470533" y="1369441"/>
                  </a:lnTo>
                  <a:lnTo>
                    <a:pt x="1496060" y="1337564"/>
                  </a:lnTo>
                  <a:lnTo>
                    <a:pt x="1520063" y="1304417"/>
                  </a:lnTo>
                  <a:lnTo>
                    <a:pt x="1542288" y="1270127"/>
                  </a:lnTo>
                  <a:lnTo>
                    <a:pt x="1562989" y="1234821"/>
                  </a:lnTo>
                  <a:lnTo>
                    <a:pt x="1581785" y="1198499"/>
                  </a:lnTo>
                  <a:lnTo>
                    <a:pt x="1598803" y="1161288"/>
                  </a:lnTo>
                  <a:lnTo>
                    <a:pt x="1613916" y="1123315"/>
                  </a:lnTo>
                  <a:lnTo>
                    <a:pt x="1627251" y="1084706"/>
                  </a:lnTo>
                  <a:lnTo>
                    <a:pt x="1638681" y="1045464"/>
                  </a:lnTo>
                  <a:lnTo>
                    <a:pt x="1648078" y="1005586"/>
                  </a:lnTo>
                  <a:lnTo>
                    <a:pt x="1655572" y="965453"/>
                  </a:lnTo>
                  <a:lnTo>
                    <a:pt x="1661160" y="924941"/>
                  </a:lnTo>
                  <a:lnTo>
                    <a:pt x="1664589" y="884174"/>
                  </a:lnTo>
                  <a:lnTo>
                    <a:pt x="1666113" y="843279"/>
                  </a:lnTo>
                  <a:lnTo>
                    <a:pt x="1665605" y="802386"/>
                  </a:lnTo>
                  <a:lnTo>
                    <a:pt x="1663065" y="761619"/>
                  </a:lnTo>
                  <a:lnTo>
                    <a:pt x="1658620" y="720978"/>
                  </a:lnTo>
                  <a:lnTo>
                    <a:pt x="1652143" y="680593"/>
                  </a:lnTo>
                  <a:lnTo>
                    <a:pt x="1643634" y="640588"/>
                  </a:lnTo>
                  <a:lnTo>
                    <a:pt x="1633220" y="601091"/>
                  </a:lnTo>
                  <a:lnTo>
                    <a:pt x="1620901" y="562101"/>
                  </a:lnTo>
                  <a:lnTo>
                    <a:pt x="1606550" y="523748"/>
                  </a:lnTo>
                  <a:lnTo>
                    <a:pt x="1590548" y="486155"/>
                  </a:lnTo>
                  <a:lnTo>
                    <a:pt x="1572514" y="449452"/>
                  </a:lnTo>
                  <a:lnTo>
                    <a:pt x="1552828" y="413639"/>
                  </a:lnTo>
                  <a:lnTo>
                    <a:pt x="1531366" y="378841"/>
                  </a:lnTo>
                  <a:lnTo>
                    <a:pt x="1508252" y="345059"/>
                  </a:lnTo>
                  <a:lnTo>
                    <a:pt x="1483487" y="312547"/>
                  </a:lnTo>
                  <a:lnTo>
                    <a:pt x="1457198" y="281177"/>
                  </a:lnTo>
                  <a:lnTo>
                    <a:pt x="1429385" y="251333"/>
                  </a:lnTo>
                  <a:lnTo>
                    <a:pt x="1400048" y="222758"/>
                  </a:lnTo>
                  <a:lnTo>
                    <a:pt x="1369441" y="195579"/>
                  </a:lnTo>
                  <a:lnTo>
                    <a:pt x="1337564" y="170052"/>
                  </a:lnTo>
                  <a:lnTo>
                    <a:pt x="1304417" y="146176"/>
                  </a:lnTo>
                  <a:lnTo>
                    <a:pt x="1270127" y="123825"/>
                  </a:lnTo>
                  <a:lnTo>
                    <a:pt x="1234821" y="103250"/>
                  </a:lnTo>
                  <a:lnTo>
                    <a:pt x="1198499" y="84454"/>
                  </a:lnTo>
                  <a:lnTo>
                    <a:pt x="1161288" y="67437"/>
                  </a:lnTo>
                  <a:lnTo>
                    <a:pt x="1123315" y="52197"/>
                  </a:lnTo>
                  <a:lnTo>
                    <a:pt x="1084707" y="38862"/>
                  </a:lnTo>
                  <a:lnTo>
                    <a:pt x="1045464" y="27559"/>
                  </a:lnTo>
                  <a:lnTo>
                    <a:pt x="1005586" y="18034"/>
                  </a:lnTo>
                  <a:lnTo>
                    <a:pt x="965453" y="10541"/>
                  </a:lnTo>
                  <a:lnTo>
                    <a:pt x="924941" y="5079"/>
                  </a:lnTo>
                  <a:lnTo>
                    <a:pt x="884174" y="1524"/>
                  </a:lnTo>
                  <a:lnTo>
                    <a:pt x="843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36339" y="1376680"/>
              <a:ext cx="614680" cy="1455420"/>
            </a:xfrm>
            <a:custGeom>
              <a:avLst/>
              <a:gdLst/>
              <a:ahLst/>
              <a:cxnLst/>
              <a:rect l="l" t="t" r="r" b="b"/>
              <a:pathLst>
                <a:path w="614680" h="1455420">
                  <a:moveTo>
                    <a:pt x="90296" y="0"/>
                  </a:moveTo>
                  <a:lnTo>
                    <a:pt x="0" y="149860"/>
                  </a:lnTo>
                  <a:lnTo>
                    <a:pt x="293242" y="329056"/>
                  </a:lnTo>
                  <a:lnTo>
                    <a:pt x="23240" y="570229"/>
                  </a:lnTo>
                  <a:lnTo>
                    <a:pt x="294767" y="731901"/>
                  </a:lnTo>
                  <a:lnTo>
                    <a:pt x="24765" y="925576"/>
                  </a:lnTo>
                  <a:lnTo>
                    <a:pt x="308609" y="1123823"/>
                  </a:lnTo>
                  <a:lnTo>
                    <a:pt x="57530" y="1315339"/>
                  </a:lnTo>
                  <a:lnTo>
                    <a:pt x="163067" y="1454912"/>
                  </a:lnTo>
                  <a:lnTo>
                    <a:pt x="605536" y="1117853"/>
                  </a:lnTo>
                  <a:lnTo>
                    <a:pt x="327532" y="923417"/>
                  </a:lnTo>
                  <a:lnTo>
                    <a:pt x="614171" y="717296"/>
                  </a:lnTo>
                  <a:lnTo>
                    <a:pt x="318007" y="541781"/>
                  </a:lnTo>
                  <a:lnTo>
                    <a:pt x="586613" y="302005"/>
                  </a:lnTo>
                  <a:lnTo>
                    <a:pt x="90296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294860" y="2943859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20">
                <a:moveTo>
                  <a:pt x="617093" y="308356"/>
                </a:moveTo>
                <a:lnTo>
                  <a:pt x="613791" y="262890"/>
                </a:lnTo>
                <a:lnTo>
                  <a:pt x="604012" y="219456"/>
                </a:lnTo>
                <a:lnTo>
                  <a:pt x="588391" y="178562"/>
                </a:lnTo>
                <a:lnTo>
                  <a:pt x="567309" y="140716"/>
                </a:lnTo>
                <a:lnTo>
                  <a:pt x="541274" y="106299"/>
                </a:lnTo>
                <a:lnTo>
                  <a:pt x="510921" y="75819"/>
                </a:lnTo>
                <a:lnTo>
                  <a:pt x="476504" y="49784"/>
                </a:lnTo>
                <a:lnTo>
                  <a:pt x="447421" y="33642"/>
                </a:lnTo>
                <a:lnTo>
                  <a:pt x="447421" y="308356"/>
                </a:lnTo>
                <a:lnTo>
                  <a:pt x="440309" y="352171"/>
                </a:lnTo>
                <a:lnTo>
                  <a:pt x="420497" y="390271"/>
                </a:lnTo>
                <a:lnTo>
                  <a:pt x="390525" y="420243"/>
                </a:lnTo>
                <a:lnTo>
                  <a:pt x="352425" y="439801"/>
                </a:lnTo>
                <a:lnTo>
                  <a:pt x="308737" y="446913"/>
                </a:lnTo>
                <a:lnTo>
                  <a:pt x="265176" y="439801"/>
                </a:lnTo>
                <a:lnTo>
                  <a:pt x="227076" y="420116"/>
                </a:lnTo>
                <a:lnTo>
                  <a:pt x="197104" y="390017"/>
                </a:lnTo>
                <a:lnTo>
                  <a:pt x="177292" y="352044"/>
                </a:lnTo>
                <a:lnTo>
                  <a:pt x="170180" y="308356"/>
                </a:lnTo>
                <a:lnTo>
                  <a:pt x="177292" y="264668"/>
                </a:lnTo>
                <a:lnTo>
                  <a:pt x="197104" y="226695"/>
                </a:lnTo>
                <a:lnTo>
                  <a:pt x="227076" y="196596"/>
                </a:lnTo>
                <a:lnTo>
                  <a:pt x="265176" y="176911"/>
                </a:lnTo>
                <a:lnTo>
                  <a:pt x="308737" y="169799"/>
                </a:lnTo>
                <a:lnTo>
                  <a:pt x="352425" y="176911"/>
                </a:lnTo>
                <a:lnTo>
                  <a:pt x="390525" y="196596"/>
                </a:lnTo>
                <a:lnTo>
                  <a:pt x="420497" y="226695"/>
                </a:lnTo>
                <a:lnTo>
                  <a:pt x="440309" y="264668"/>
                </a:lnTo>
                <a:lnTo>
                  <a:pt x="447421" y="308356"/>
                </a:lnTo>
                <a:lnTo>
                  <a:pt x="447421" y="33642"/>
                </a:lnTo>
                <a:lnTo>
                  <a:pt x="438531" y="28702"/>
                </a:lnTo>
                <a:lnTo>
                  <a:pt x="397637" y="13081"/>
                </a:lnTo>
                <a:lnTo>
                  <a:pt x="354203" y="3302"/>
                </a:lnTo>
                <a:lnTo>
                  <a:pt x="308737" y="0"/>
                </a:lnTo>
                <a:lnTo>
                  <a:pt x="263271" y="3302"/>
                </a:lnTo>
                <a:lnTo>
                  <a:pt x="219710" y="13081"/>
                </a:lnTo>
                <a:lnTo>
                  <a:pt x="178689" y="28702"/>
                </a:lnTo>
                <a:lnTo>
                  <a:pt x="140843" y="49784"/>
                </a:lnTo>
                <a:lnTo>
                  <a:pt x="106299" y="75819"/>
                </a:lnTo>
                <a:lnTo>
                  <a:pt x="75819" y="106299"/>
                </a:lnTo>
                <a:lnTo>
                  <a:pt x="49784" y="140716"/>
                </a:lnTo>
                <a:lnTo>
                  <a:pt x="28702" y="178562"/>
                </a:lnTo>
                <a:lnTo>
                  <a:pt x="13081" y="219456"/>
                </a:lnTo>
                <a:lnTo>
                  <a:pt x="3302" y="262890"/>
                </a:lnTo>
                <a:lnTo>
                  <a:pt x="0" y="308356"/>
                </a:lnTo>
                <a:lnTo>
                  <a:pt x="3302" y="353949"/>
                </a:lnTo>
                <a:lnTo>
                  <a:pt x="13081" y="397383"/>
                </a:lnTo>
                <a:lnTo>
                  <a:pt x="28702" y="438404"/>
                </a:lnTo>
                <a:lnTo>
                  <a:pt x="49784" y="476377"/>
                </a:lnTo>
                <a:lnTo>
                  <a:pt x="75819" y="510794"/>
                </a:lnTo>
                <a:lnTo>
                  <a:pt x="106299" y="541274"/>
                </a:lnTo>
                <a:lnTo>
                  <a:pt x="140843" y="567182"/>
                </a:lnTo>
                <a:lnTo>
                  <a:pt x="170180" y="583438"/>
                </a:lnTo>
                <a:lnTo>
                  <a:pt x="178689" y="588264"/>
                </a:lnTo>
                <a:lnTo>
                  <a:pt x="219710" y="603758"/>
                </a:lnTo>
                <a:lnTo>
                  <a:pt x="263271" y="613410"/>
                </a:lnTo>
                <a:lnTo>
                  <a:pt x="308737" y="616712"/>
                </a:lnTo>
                <a:lnTo>
                  <a:pt x="354203" y="613283"/>
                </a:lnTo>
                <a:lnTo>
                  <a:pt x="397637" y="603631"/>
                </a:lnTo>
                <a:lnTo>
                  <a:pt x="438531" y="588010"/>
                </a:lnTo>
                <a:lnTo>
                  <a:pt x="476504" y="566928"/>
                </a:lnTo>
                <a:lnTo>
                  <a:pt x="510921" y="541020"/>
                </a:lnTo>
                <a:lnTo>
                  <a:pt x="541274" y="510667"/>
                </a:lnTo>
                <a:lnTo>
                  <a:pt x="567309" y="476250"/>
                </a:lnTo>
                <a:lnTo>
                  <a:pt x="588391" y="438277"/>
                </a:lnTo>
                <a:lnTo>
                  <a:pt x="604012" y="397383"/>
                </a:lnTo>
                <a:lnTo>
                  <a:pt x="613791" y="353949"/>
                </a:lnTo>
                <a:lnTo>
                  <a:pt x="617093" y="30835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36239" y="297179"/>
            <a:ext cx="396240" cy="457200"/>
          </a:xfrm>
          <a:custGeom>
            <a:avLst/>
            <a:gdLst/>
            <a:ahLst/>
            <a:cxnLst/>
            <a:rect l="l" t="t" r="r" b="b"/>
            <a:pathLst>
              <a:path w="396240" h="457200">
                <a:moveTo>
                  <a:pt x="0" y="0"/>
                </a:moveTo>
                <a:lnTo>
                  <a:pt x="0" y="457200"/>
                </a:lnTo>
                <a:lnTo>
                  <a:pt x="396113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34539" y="1041400"/>
            <a:ext cx="594360" cy="688340"/>
          </a:xfrm>
          <a:custGeom>
            <a:avLst/>
            <a:gdLst/>
            <a:ahLst/>
            <a:cxnLst/>
            <a:rect l="l" t="t" r="r" b="b"/>
            <a:pathLst>
              <a:path w="594359" h="688339">
                <a:moveTo>
                  <a:pt x="593978" y="0"/>
                </a:moveTo>
                <a:lnTo>
                  <a:pt x="0" y="343916"/>
                </a:lnTo>
                <a:lnTo>
                  <a:pt x="593978" y="687831"/>
                </a:lnTo>
                <a:lnTo>
                  <a:pt x="593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598900" y="0"/>
            <a:ext cx="1689100" cy="1612900"/>
            <a:chOff x="16598900" y="0"/>
            <a:chExt cx="1689100" cy="1612900"/>
          </a:xfrm>
        </p:grpSpPr>
        <p:sp>
          <p:nvSpPr>
            <p:cNvPr id="9" name="object 9"/>
            <p:cNvSpPr/>
            <p:nvPr/>
          </p:nvSpPr>
          <p:spPr>
            <a:xfrm>
              <a:off x="18091785" y="0"/>
              <a:ext cx="195961" cy="196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98900" y="0"/>
              <a:ext cx="1689100" cy="1612900"/>
            </a:xfrm>
            <a:custGeom>
              <a:avLst/>
              <a:gdLst/>
              <a:ahLst/>
              <a:cxnLst/>
              <a:rect l="l" t="t" r="r" b="b"/>
              <a:pathLst>
                <a:path w="1689100" h="1612900">
                  <a:moveTo>
                    <a:pt x="700659" y="1461897"/>
                  </a:moveTo>
                  <a:lnTo>
                    <a:pt x="150368" y="910971"/>
                  </a:lnTo>
                  <a:lnTo>
                    <a:pt x="173863" y="953643"/>
                  </a:lnTo>
                  <a:lnTo>
                    <a:pt x="199009" y="995426"/>
                  </a:lnTo>
                  <a:lnTo>
                    <a:pt x="225806" y="1036447"/>
                  </a:lnTo>
                  <a:lnTo>
                    <a:pt x="254254" y="1076706"/>
                  </a:lnTo>
                  <a:lnTo>
                    <a:pt x="284353" y="1116203"/>
                  </a:lnTo>
                  <a:lnTo>
                    <a:pt x="316357" y="1154811"/>
                  </a:lnTo>
                  <a:lnTo>
                    <a:pt x="457200" y="1295781"/>
                  </a:lnTo>
                  <a:lnTo>
                    <a:pt x="495808" y="1327785"/>
                  </a:lnTo>
                  <a:lnTo>
                    <a:pt x="535178" y="1358011"/>
                  </a:lnTo>
                  <a:lnTo>
                    <a:pt x="575310" y="1386459"/>
                  </a:lnTo>
                  <a:lnTo>
                    <a:pt x="616331" y="1413256"/>
                  </a:lnTo>
                  <a:lnTo>
                    <a:pt x="658114" y="1438402"/>
                  </a:lnTo>
                  <a:lnTo>
                    <a:pt x="700659" y="1461897"/>
                  </a:lnTo>
                  <a:close/>
                </a:path>
                <a:path w="1689100" h="1612900">
                  <a:moveTo>
                    <a:pt x="957326" y="1564640"/>
                  </a:moveTo>
                  <a:lnTo>
                    <a:pt x="47752" y="654050"/>
                  </a:lnTo>
                  <a:lnTo>
                    <a:pt x="65532" y="712470"/>
                  </a:lnTo>
                  <a:lnTo>
                    <a:pt x="85979" y="770001"/>
                  </a:lnTo>
                  <a:lnTo>
                    <a:pt x="841502" y="1526413"/>
                  </a:lnTo>
                  <a:lnTo>
                    <a:pt x="899033" y="1546860"/>
                  </a:lnTo>
                  <a:lnTo>
                    <a:pt x="927989" y="1556131"/>
                  </a:lnTo>
                  <a:lnTo>
                    <a:pt x="957326" y="1564640"/>
                  </a:lnTo>
                  <a:close/>
                </a:path>
                <a:path w="1689100" h="1612900">
                  <a:moveTo>
                    <a:pt x="1151890" y="1602867"/>
                  </a:moveTo>
                  <a:lnTo>
                    <a:pt x="9525" y="459232"/>
                  </a:lnTo>
                  <a:lnTo>
                    <a:pt x="15875" y="505714"/>
                  </a:lnTo>
                  <a:lnTo>
                    <a:pt x="23876" y="551307"/>
                  </a:lnTo>
                  <a:lnTo>
                    <a:pt x="1059942" y="1588643"/>
                  </a:lnTo>
                  <a:lnTo>
                    <a:pt x="1105916" y="1596644"/>
                  </a:lnTo>
                  <a:lnTo>
                    <a:pt x="1128776" y="1600073"/>
                  </a:lnTo>
                  <a:lnTo>
                    <a:pt x="1151890" y="1602867"/>
                  </a:lnTo>
                  <a:close/>
                </a:path>
                <a:path w="1689100" h="1612900">
                  <a:moveTo>
                    <a:pt x="1316609" y="1612519"/>
                  </a:moveTo>
                  <a:lnTo>
                    <a:pt x="0" y="294386"/>
                  </a:lnTo>
                  <a:lnTo>
                    <a:pt x="254" y="334391"/>
                  </a:lnTo>
                  <a:lnTo>
                    <a:pt x="2413" y="374396"/>
                  </a:lnTo>
                  <a:lnTo>
                    <a:pt x="1236599" y="1610106"/>
                  </a:lnTo>
                  <a:lnTo>
                    <a:pt x="1276604" y="1611757"/>
                  </a:lnTo>
                  <a:lnTo>
                    <a:pt x="1316609" y="1612519"/>
                  </a:lnTo>
                  <a:close/>
                </a:path>
                <a:path w="1689100" h="1612900">
                  <a:moveTo>
                    <a:pt x="1463421" y="1604137"/>
                  </a:moveTo>
                  <a:lnTo>
                    <a:pt x="9525" y="147447"/>
                  </a:lnTo>
                  <a:lnTo>
                    <a:pt x="6096" y="183261"/>
                  </a:lnTo>
                  <a:lnTo>
                    <a:pt x="3556" y="219075"/>
                  </a:lnTo>
                  <a:lnTo>
                    <a:pt x="1391793" y="1610106"/>
                  </a:lnTo>
                  <a:lnTo>
                    <a:pt x="1427607" y="1607566"/>
                  </a:lnTo>
                  <a:lnTo>
                    <a:pt x="1463421" y="1604137"/>
                  </a:lnTo>
                  <a:close/>
                </a:path>
                <a:path w="1689100" h="1612900">
                  <a:moveTo>
                    <a:pt x="1595882" y="1580261"/>
                  </a:moveTo>
                  <a:lnTo>
                    <a:pt x="32258" y="13589"/>
                  </a:lnTo>
                  <a:lnTo>
                    <a:pt x="21971" y="61976"/>
                  </a:lnTo>
                  <a:lnTo>
                    <a:pt x="19050" y="78105"/>
                  </a:lnTo>
                  <a:lnTo>
                    <a:pt x="1531493" y="1593342"/>
                  </a:lnTo>
                  <a:lnTo>
                    <a:pt x="1547622" y="1590421"/>
                  </a:lnTo>
                  <a:lnTo>
                    <a:pt x="1563624" y="1587246"/>
                  </a:lnTo>
                  <a:lnTo>
                    <a:pt x="1595882" y="1580261"/>
                  </a:lnTo>
                  <a:close/>
                </a:path>
                <a:path w="1689100" h="1612900">
                  <a:moveTo>
                    <a:pt x="1688846" y="1517904"/>
                  </a:moveTo>
                  <a:lnTo>
                    <a:pt x="172720" y="0"/>
                  </a:lnTo>
                  <a:lnTo>
                    <a:pt x="95123" y="0"/>
                  </a:lnTo>
                  <a:lnTo>
                    <a:pt x="1657985" y="1564640"/>
                  </a:lnTo>
                  <a:lnTo>
                    <a:pt x="1688846" y="1555369"/>
                  </a:lnTo>
                  <a:lnTo>
                    <a:pt x="1688846" y="1517904"/>
                  </a:lnTo>
                  <a:close/>
                </a:path>
                <a:path w="1689100" h="1612900">
                  <a:moveTo>
                    <a:pt x="1688846" y="1362583"/>
                  </a:moveTo>
                  <a:lnTo>
                    <a:pt x="327914" y="0"/>
                  </a:lnTo>
                  <a:lnTo>
                    <a:pt x="250317" y="0"/>
                  </a:lnTo>
                  <a:lnTo>
                    <a:pt x="1688846" y="1440307"/>
                  </a:lnTo>
                  <a:lnTo>
                    <a:pt x="1688846" y="1362583"/>
                  </a:lnTo>
                  <a:close/>
                </a:path>
                <a:path w="1689100" h="1612900">
                  <a:moveTo>
                    <a:pt x="1688846" y="1207262"/>
                  </a:moveTo>
                  <a:lnTo>
                    <a:pt x="482981" y="0"/>
                  </a:lnTo>
                  <a:lnTo>
                    <a:pt x="405384" y="0"/>
                  </a:lnTo>
                  <a:lnTo>
                    <a:pt x="1688846" y="1284859"/>
                  </a:lnTo>
                  <a:lnTo>
                    <a:pt x="1688846" y="1207262"/>
                  </a:lnTo>
                  <a:close/>
                </a:path>
                <a:path w="1689100" h="1612900">
                  <a:moveTo>
                    <a:pt x="1688846" y="1050671"/>
                  </a:moveTo>
                  <a:lnTo>
                    <a:pt x="639445" y="0"/>
                  </a:lnTo>
                  <a:lnTo>
                    <a:pt x="561848" y="0"/>
                  </a:lnTo>
                  <a:lnTo>
                    <a:pt x="1688846" y="1128395"/>
                  </a:lnTo>
                  <a:lnTo>
                    <a:pt x="1688846" y="1050671"/>
                  </a:lnTo>
                  <a:close/>
                </a:path>
                <a:path w="1689100" h="1612900">
                  <a:moveTo>
                    <a:pt x="1688846" y="896239"/>
                  </a:moveTo>
                  <a:lnTo>
                    <a:pt x="794258" y="0"/>
                  </a:lnTo>
                  <a:lnTo>
                    <a:pt x="716661" y="0"/>
                  </a:lnTo>
                  <a:lnTo>
                    <a:pt x="1688846" y="973963"/>
                  </a:lnTo>
                  <a:lnTo>
                    <a:pt x="1688846" y="896239"/>
                  </a:lnTo>
                  <a:close/>
                </a:path>
                <a:path w="1689100" h="1612900">
                  <a:moveTo>
                    <a:pt x="1688846" y="740029"/>
                  </a:moveTo>
                  <a:lnTo>
                    <a:pt x="949706" y="0"/>
                  </a:lnTo>
                  <a:lnTo>
                    <a:pt x="872109" y="0"/>
                  </a:lnTo>
                  <a:lnTo>
                    <a:pt x="1688846" y="817626"/>
                  </a:lnTo>
                  <a:lnTo>
                    <a:pt x="1688846" y="740029"/>
                  </a:lnTo>
                  <a:close/>
                </a:path>
                <a:path w="1689100" h="1612900">
                  <a:moveTo>
                    <a:pt x="1688846" y="584581"/>
                  </a:moveTo>
                  <a:lnTo>
                    <a:pt x="1104900" y="0"/>
                  </a:lnTo>
                  <a:lnTo>
                    <a:pt x="1027303" y="0"/>
                  </a:lnTo>
                  <a:lnTo>
                    <a:pt x="1688846" y="662305"/>
                  </a:lnTo>
                  <a:lnTo>
                    <a:pt x="1688846" y="584581"/>
                  </a:lnTo>
                  <a:close/>
                </a:path>
                <a:path w="1689100" h="1612900">
                  <a:moveTo>
                    <a:pt x="1688846" y="430530"/>
                  </a:moveTo>
                  <a:lnTo>
                    <a:pt x="1258951" y="0"/>
                  </a:lnTo>
                  <a:lnTo>
                    <a:pt x="1181354" y="0"/>
                  </a:lnTo>
                  <a:lnTo>
                    <a:pt x="1688846" y="508127"/>
                  </a:lnTo>
                  <a:lnTo>
                    <a:pt x="1688846" y="430530"/>
                  </a:lnTo>
                  <a:close/>
                </a:path>
                <a:path w="1689100" h="1612900">
                  <a:moveTo>
                    <a:pt x="1688846" y="273939"/>
                  </a:moveTo>
                  <a:lnTo>
                    <a:pt x="1415288" y="0"/>
                  </a:lnTo>
                  <a:lnTo>
                    <a:pt x="1337691" y="0"/>
                  </a:lnTo>
                  <a:lnTo>
                    <a:pt x="1688846" y="351536"/>
                  </a:lnTo>
                  <a:lnTo>
                    <a:pt x="1688846" y="27393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38400" y="1041400"/>
            <a:ext cx="540988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ALAN</a:t>
            </a:r>
            <a:r>
              <a:rPr sz="6000" spc="-190" dirty="0"/>
              <a:t> </a:t>
            </a:r>
            <a:r>
              <a:rPr sz="6000" dirty="0"/>
              <a:t>SEÇİMİ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02510" y="2419350"/>
            <a:ext cx="15248509" cy="72231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01250" indent="1193800" algn="ctr">
              <a:lnSpc>
                <a:spcPct val="116199"/>
              </a:lnSpc>
              <a:spcBef>
                <a:spcPts val="95"/>
              </a:spcBef>
            </a:pPr>
            <a:r>
              <a:rPr sz="4800" dirty="0" smtClean="0">
                <a:solidFill>
                  <a:srgbClr val="FFFFFF"/>
                </a:solidFill>
                <a:latin typeface="Arial"/>
                <a:cs typeface="Arial"/>
              </a:rPr>
              <a:t>EŞİT</a:t>
            </a:r>
            <a:r>
              <a:rPr sz="4800" spc="-6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5" dirty="0" smtClean="0">
                <a:solidFill>
                  <a:srgbClr val="FFFFFF"/>
                </a:solidFill>
                <a:latin typeface="Arial"/>
                <a:cs typeface="Arial"/>
              </a:rPr>
              <a:t>AĞIRL</a:t>
            </a:r>
            <a:r>
              <a:rPr lang="tr-TR" sz="4800" spc="-5" dirty="0" smtClean="0">
                <a:solidFill>
                  <a:srgbClr val="FFFFFF"/>
                </a:solidFill>
                <a:latin typeface="Arial"/>
                <a:cs typeface="Arial"/>
              </a:rPr>
              <a:t>IK</a:t>
            </a:r>
          </a:p>
          <a:p>
            <a:pPr marL="12700" marR="10001250" indent="1193800" algn="ctr">
              <a:lnSpc>
                <a:spcPct val="116199"/>
              </a:lnSpc>
              <a:spcBef>
                <a:spcPts val="95"/>
              </a:spcBef>
            </a:pPr>
            <a:r>
              <a:rPr lang="tr-TR" sz="4800" spc="-5" dirty="0" smtClean="0">
                <a:solidFill>
                  <a:srgbClr val="FFFFFF"/>
                </a:solidFill>
                <a:latin typeface="Arial"/>
                <a:cs typeface="Arial"/>
              </a:rPr>
              <a:t>SAYISAL</a:t>
            </a:r>
          </a:p>
          <a:p>
            <a:pPr marL="12700" marR="10001250" indent="1193800" algn="ctr">
              <a:lnSpc>
                <a:spcPct val="116199"/>
              </a:lnSpc>
              <a:spcBef>
                <a:spcPts val="95"/>
              </a:spcBef>
            </a:pPr>
            <a:r>
              <a:rPr lang="tr-TR" sz="4800" spc="-5" dirty="0" smtClean="0">
                <a:solidFill>
                  <a:srgbClr val="FFFFFF"/>
                </a:solidFill>
                <a:latin typeface="Arial"/>
                <a:cs typeface="Arial"/>
              </a:rPr>
              <a:t>SÖZEL</a:t>
            </a:r>
          </a:p>
          <a:p>
            <a:pPr marL="12700" marR="10001250" indent="1193800" algn="ctr">
              <a:lnSpc>
                <a:spcPct val="116199"/>
              </a:lnSpc>
              <a:spcBef>
                <a:spcPts val="95"/>
              </a:spcBef>
            </a:pPr>
            <a:r>
              <a:rPr lang="tr-TR" sz="4800" spc="-5" dirty="0" smtClean="0">
                <a:solidFill>
                  <a:srgbClr val="FFFFFF"/>
                </a:solidFill>
                <a:latin typeface="Arial"/>
                <a:cs typeface="Arial"/>
              </a:rPr>
              <a:t>DİL</a:t>
            </a:r>
          </a:p>
          <a:p>
            <a:pPr marL="4963160" marR="659130" algn="ctr">
              <a:lnSpc>
                <a:spcPct val="117000"/>
              </a:lnSpc>
              <a:spcBef>
                <a:spcPts val="5"/>
              </a:spcBef>
            </a:pPr>
            <a:r>
              <a:rPr lang="tr-TR" sz="5200" dirty="0" smtClean="0">
                <a:solidFill>
                  <a:srgbClr val="FFFFFF"/>
                </a:solidFill>
                <a:latin typeface="Arial"/>
                <a:cs typeface="Arial"/>
              </a:rPr>
              <a:t>10.Sınıfın II. Döneminde </a:t>
            </a:r>
            <a:r>
              <a:rPr sz="5200" dirty="0" err="1" smtClean="0">
                <a:solidFill>
                  <a:srgbClr val="FFFFFF"/>
                </a:solidFill>
                <a:latin typeface="Arial"/>
                <a:cs typeface="Arial"/>
              </a:rPr>
              <a:t>Psikolojik</a:t>
            </a:r>
            <a:r>
              <a:rPr sz="5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Arial"/>
                <a:cs typeface="Arial"/>
              </a:rPr>
              <a:t>Danışmanlık</a:t>
            </a:r>
            <a:r>
              <a:rPr sz="5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Arial"/>
                <a:cs typeface="Arial"/>
              </a:rPr>
              <a:t>biriminin  </a:t>
            </a:r>
            <a:r>
              <a:rPr sz="5200" spc="-5" dirty="0" err="1">
                <a:solidFill>
                  <a:srgbClr val="FFFFFF"/>
                </a:solidFill>
                <a:latin typeface="Arial"/>
                <a:cs typeface="Arial"/>
              </a:rPr>
              <a:t>desteğiyle</a:t>
            </a:r>
            <a:r>
              <a:rPr sz="5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r-TR" sz="5200" spc="-45" dirty="0" smtClean="0">
                <a:solidFill>
                  <a:srgbClr val="FFFFFF"/>
                </a:solidFill>
                <a:latin typeface="Arial"/>
                <a:cs typeface="Arial"/>
              </a:rPr>
              <a:t>alan seçimi </a:t>
            </a:r>
            <a:r>
              <a:rPr sz="5200" spc="-25" dirty="0" err="1" smtClean="0">
                <a:solidFill>
                  <a:srgbClr val="FFFFFF"/>
                </a:solidFill>
                <a:latin typeface="Arial"/>
                <a:cs typeface="Arial"/>
              </a:rPr>
              <a:t>gerçekleştirilir</a:t>
            </a:r>
            <a:r>
              <a:rPr sz="52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5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00" y="0"/>
            <a:ext cx="609600" cy="10287000"/>
          </a:xfrm>
          <a:custGeom>
            <a:avLst/>
            <a:gdLst/>
            <a:ahLst/>
            <a:cxnLst/>
            <a:rect l="l" t="t" r="r" b="b"/>
            <a:pathLst>
              <a:path w="609600" h="10287000">
                <a:moveTo>
                  <a:pt x="609600" y="0"/>
                </a:moveTo>
                <a:lnTo>
                  <a:pt x="0" y="0"/>
                </a:lnTo>
                <a:lnTo>
                  <a:pt x="0" y="10287000"/>
                </a:lnTo>
                <a:lnTo>
                  <a:pt x="609600" y="10287000"/>
                </a:lnTo>
                <a:lnTo>
                  <a:pt x="609600" y="0"/>
                </a:lnTo>
                <a:close/>
              </a:path>
            </a:pathLst>
          </a:custGeom>
          <a:solidFill>
            <a:srgbClr val="226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7678400" cy="10287000"/>
            <a:chOff x="0" y="0"/>
            <a:chExt cx="176784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68000" cy="10287000"/>
            </a:xfrm>
            <a:custGeom>
              <a:avLst/>
              <a:gdLst/>
              <a:ahLst/>
              <a:cxnLst/>
              <a:rect l="l" t="t" r="r" b="b"/>
              <a:pathLst>
                <a:path w="10668000" h="10287000">
                  <a:moveTo>
                    <a:pt x="10668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10668000" y="10287000"/>
                  </a:lnTo>
                  <a:lnTo>
                    <a:pt x="10668000" y="0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0" y="0"/>
              <a:ext cx="7010400" cy="10287000"/>
            </a:xfrm>
            <a:custGeom>
              <a:avLst/>
              <a:gdLst/>
              <a:ahLst/>
              <a:cxnLst/>
              <a:rect l="l" t="t" r="r" b="b"/>
              <a:pathLst>
                <a:path w="7010400" h="10287000">
                  <a:moveTo>
                    <a:pt x="70104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7010400" y="1028700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FFA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0400" y="7965440"/>
              <a:ext cx="1805939" cy="1805939"/>
            </a:xfrm>
            <a:custGeom>
              <a:avLst/>
              <a:gdLst/>
              <a:ahLst/>
              <a:cxnLst/>
              <a:rect l="l" t="t" r="r" b="b"/>
              <a:pathLst>
                <a:path w="1805939" h="1805940">
                  <a:moveTo>
                    <a:pt x="902969" y="0"/>
                  </a:moveTo>
                  <a:lnTo>
                    <a:pt x="825500" y="3301"/>
                  </a:lnTo>
                  <a:lnTo>
                    <a:pt x="781431" y="8254"/>
                  </a:lnTo>
                  <a:lnTo>
                    <a:pt x="737616" y="15239"/>
                  </a:lnTo>
                  <a:lnTo>
                    <a:pt x="694308" y="24383"/>
                  </a:lnTo>
                  <a:lnTo>
                    <a:pt x="651510" y="35686"/>
                  </a:lnTo>
                  <a:lnTo>
                    <a:pt x="609219" y="49148"/>
                  </a:lnTo>
                  <a:lnTo>
                    <a:pt x="567689" y="64515"/>
                  </a:lnTo>
                  <a:lnTo>
                    <a:pt x="526923" y="82041"/>
                  </a:lnTo>
                  <a:lnTo>
                    <a:pt x="487044" y="101472"/>
                  </a:lnTo>
                  <a:lnTo>
                    <a:pt x="448310" y="122808"/>
                  </a:lnTo>
                  <a:lnTo>
                    <a:pt x="410591" y="146049"/>
                  </a:lnTo>
                  <a:lnTo>
                    <a:pt x="374014" y="171195"/>
                  </a:lnTo>
                  <a:lnTo>
                    <a:pt x="338708" y="197992"/>
                  </a:lnTo>
                  <a:lnTo>
                    <a:pt x="304800" y="226567"/>
                  </a:lnTo>
                  <a:lnTo>
                    <a:pt x="272288" y="256666"/>
                  </a:lnTo>
                  <a:lnTo>
                    <a:pt x="241426" y="288416"/>
                  </a:lnTo>
                  <a:lnTo>
                    <a:pt x="212089" y="321563"/>
                  </a:lnTo>
                  <a:lnTo>
                    <a:pt x="184404" y="356234"/>
                  </a:lnTo>
                  <a:lnTo>
                    <a:pt x="158369" y="392175"/>
                  </a:lnTo>
                  <a:lnTo>
                    <a:pt x="134238" y="429259"/>
                  </a:lnTo>
                  <a:lnTo>
                    <a:pt x="111887" y="467613"/>
                  </a:lnTo>
                  <a:lnTo>
                    <a:pt x="91439" y="506856"/>
                  </a:lnTo>
                  <a:lnTo>
                    <a:pt x="73025" y="547242"/>
                  </a:lnTo>
                  <a:lnTo>
                    <a:pt x="56514" y="588390"/>
                  </a:lnTo>
                  <a:lnTo>
                    <a:pt x="42163" y="630300"/>
                  </a:lnTo>
                  <a:lnTo>
                    <a:pt x="29844" y="672845"/>
                  </a:lnTo>
                  <a:lnTo>
                    <a:pt x="19557" y="715898"/>
                  </a:lnTo>
                  <a:lnTo>
                    <a:pt x="11430" y="759459"/>
                  </a:lnTo>
                  <a:lnTo>
                    <a:pt x="5461" y="803401"/>
                  </a:lnTo>
                  <a:lnTo>
                    <a:pt x="1650" y="847597"/>
                  </a:lnTo>
                  <a:lnTo>
                    <a:pt x="126" y="891920"/>
                  </a:lnTo>
                  <a:lnTo>
                    <a:pt x="0" y="902969"/>
                  </a:lnTo>
                  <a:lnTo>
                    <a:pt x="635" y="936116"/>
                  </a:lnTo>
                  <a:lnTo>
                    <a:pt x="3301" y="980439"/>
                  </a:lnTo>
                  <a:lnTo>
                    <a:pt x="8255" y="1024508"/>
                  </a:lnTo>
                  <a:lnTo>
                    <a:pt x="15239" y="1068209"/>
                  </a:lnTo>
                  <a:lnTo>
                    <a:pt x="24383" y="1111567"/>
                  </a:lnTo>
                  <a:lnTo>
                    <a:pt x="35687" y="1154429"/>
                  </a:lnTo>
                  <a:lnTo>
                    <a:pt x="49149" y="1196670"/>
                  </a:lnTo>
                  <a:lnTo>
                    <a:pt x="64516" y="1238224"/>
                  </a:lnTo>
                  <a:lnTo>
                    <a:pt x="82042" y="1278953"/>
                  </a:lnTo>
                  <a:lnTo>
                    <a:pt x="101473" y="1318780"/>
                  </a:lnTo>
                  <a:lnTo>
                    <a:pt x="122808" y="1357604"/>
                  </a:lnTo>
                  <a:lnTo>
                    <a:pt x="146050" y="1395336"/>
                  </a:lnTo>
                  <a:lnTo>
                    <a:pt x="171195" y="1431886"/>
                  </a:lnTo>
                  <a:lnTo>
                    <a:pt x="197993" y="1467154"/>
                  </a:lnTo>
                  <a:lnTo>
                    <a:pt x="226568" y="1501063"/>
                  </a:lnTo>
                  <a:lnTo>
                    <a:pt x="256667" y="1533537"/>
                  </a:lnTo>
                  <a:lnTo>
                    <a:pt x="288417" y="1564487"/>
                  </a:lnTo>
                  <a:lnTo>
                    <a:pt x="321563" y="1593837"/>
                  </a:lnTo>
                  <a:lnTo>
                    <a:pt x="356235" y="1621535"/>
                  </a:lnTo>
                  <a:lnTo>
                    <a:pt x="392175" y="1647494"/>
                  </a:lnTo>
                  <a:lnTo>
                    <a:pt x="429260" y="1671662"/>
                  </a:lnTo>
                  <a:lnTo>
                    <a:pt x="467613" y="1693976"/>
                  </a:lnTo>
                  <a:lnTo>
                    <a:pt x="506856" y="1714385"/>
                  </a:lnTo>
                  <a:lnTo>
                    <a:pt x="547243" y="1732851"/>
                  </a:lnTo>
                  <a:lnTo>
                    <a:pt x="588391" y="1749297"/>
                  </a:lnTo>
                  <a:lnTo>
                    <a:pt x="630301" y="1763725"/>
                  </a:lnTo>
                  <a:lnTo>
                    <a:pt x="672845" y="1776069"/>
                  </a:lnTo>
                  <a:lnTo>
                    <a:pt x="715899" y="1786305"/>
                  </a:lnTo>
                  <a:lnTo>
                    <a:pt x="759460" y="1794421"/>
                  </a:lnTo>
                  <a:lnTo>
                    <a:pt x="803401" y="1800377"/>
                  </a:lnTo>
                  <a:lnTo>
                    <a:pt x="847598" y="1804187"/>
                  </a:lnTo>
                  <a:lnTo>
                    <a:pt x="891920" y="1805812"/>
                  </a:lnTo>
                  <a:lnTo>
                    <a:pt x="902969" y="1805889"/>
                  </a:lnTo>
                  <a:lnTo>
                    <a:pt x="936117" y="1805266"/>
                  </a:lnTo>
                  <a:lnTo>
                    <a:pt x="980439" y="1802549"/>
                  </a:lnTo>
                  <a:lnTo>
                    <a:pt x="1024508" y="1797672"/>
                  </a:lnTo>
                  <a:lnTo>
                    <a:pt x="1068197" y="1790623"/>
                  </a:lnTo>
                  <a:lnTo>
                    <a:pt x="1111631" y="1781454"/>
                  </a:lnTo>
                  <a:lnTo>
                    <a:pt x="1154430" y="1770151"/>
                  </a:lnTo>
                  <a:lnTo>
                    <a:pt x="1196720" y="1756765"/>
                  </a:lnTo>
                  <a:lnTo>
                    <a:pt x="1238250" y="1741322"/>
                  </a:lnTo>
                  <a:lnTo>
                    <a:pt x="1278889" y="1723872"/>
                  </a:lnTo>
                  <a:lnTo>
                    <a:pt x="1318768" y="1704428"/>
                  </a:lnTo>
                  <a:lnTo>
                    <a:pt x="1357629" y="1683054"/>
                  </a:lnTo>
                  <a:lnTo>
                    <a:pt x="1395349" y="1659813"/>
                  </a:lnTo>
                  <a:lnTo>
                    <a:pt x="1431925" y="1634731"/>
                  </a:lnTo>
                  <a:lnTo>
                    <a:pt x="1467103" y="1607896"/>
                  </a:lnTo>
                  <a:lnTo>
                    <a:pt x="1501013" y="1579371"/>
                  </a:lnTo>
                  <a:lnTo>
                    <a:pt x="1533525" y="1549209"/>
                  </a:lnTo>
                  <a:lnTo>
                    <a:pt x="1564513" y="1517484"/>
                  </a:lnTo>
                  <a:lnTo>
                    <a:pt x="1593850" y="1484287"/>
                  </a:lnTo>
                  <a:lnTo>
                    <a:pt x="1621536" y="1449679"/>
                  </a:lnTo>
                  <a:lnTo>
                    <a:pt x="1647444" y="1413763"/>
                  </a:lnTo>
                  <a:lnTo>
                    <a:pt x="1671701" y="1376616"/>
                  </a:lnTo>
                  <a:lnTo>
                    <a:pt x="1693926" y="1338325"/>
                  </a:lnTo>
                  <a:lnTo>
                    <a:pt x="1714373" y="1298981"/>
                  </a:lnTo>
                  <a:lnTo>
                    <a:pt x="1732788" y="1258696"/>
                  </a:lnTo>
                  <a:lnTo>
                    <a:pt x="1749298" y="1217548"/>
                  </a:lnTo>
                  <a:lnTo>
                    <a:pt x="1763776" y="1175638"/>
                  </a:lnTo>
                  <a:lnTo>
                    <a:pt x="1776095" y="1133068"/>
                  </a:lnTo>
                  <a:lnTo>
                    <a:pt x="1786254" y="1089952"/>
                  </a:lnTo>
                  <a:lnTo>
                    <a:pt x="1794383" y="1046352"/>
                  </a:lnTo>
                  <a:lnTo>
                    <a:pt x="1800352" y="1002410"/>
                  </a:lnTo>
                  <a:lnTo>
                    <a:pt x="1804162" y="958341"/>
                  </a:lnTo>
                  <a:lnTo>
                    <a:pt x="1805813" y="914018"/>
                  </a:lnTo>
                  <a:lnTo>
                    <a:pt x="1805939" y="902969"/>
                  </a:lnTo>
                  <a:lnTo>
                    <a:pt x="1804797" y="858646"/>
                  </a:lnTo>
                  <a:lnTo>
                    <a:pt x="1801495" y="814450"/>
                  </a:lnTo>
                  <a:lnTo>
                    <a:pt x="1796161" y="770508"/>
                  </a:lnTo>
                  <a:lnTo>
                    <a:pt x="1788540" y="726820"/>
                  </a:lnTo>
                  <a:lnTo>
                    <a:pt x="1778762" y="683513"/>
                  </a:lnTo>
                  <a:lnTo>
                    <a:pt x="1766951" y="640841"/>
                  </a:lnTo>
                  <a:lnTo>
                    <a:pt x="1753108" y="598804"/>
                  </a:lnTo>
                  <a:lnTo>
                    <a:pt x="1737105" y="557402"/>
                  </a:lnTo>
                  <a:lnTo>
                    <a:pt x="1719199" y="516889"/>
                  </a:lnTo>
                  <a:lnTo>
                    <a:pt x="1699260" y="477265"/>
                  </a:lnTo>
                  <a:lnTo>
                    <a:pt x="1677415" y="438784"/>
                  </a:lnTo>
                  <a:lnTo>
                    <a:pt x="1653666" y="401319"/>
                  </a:lnTo>
                  <a:lnTo>
                    <a:pt x="1628139" y="364997"/>
                  </a:lnTo>
                  <a:lnTo>
                    <a:pt x="1600962" y="330072"/>
                  </a:lnTo>
                  <a:lnTo>
                    <a:pt x="1572005" y="296544"/>
                  </a:lnTo>
                  <a:lnTo>
                    <a:pt x="1541399" y="264413"/>
                  </a:lnTo>
                  <a:lnTo>
                    <a:pt x="1509267" y="233933"/>
                  </a:lnTo>
                  <a:lnTo>
                    <a:pt x="1475739" y="204977"/>
                  </a:lnTo>
                  <a:lnTo>
                    <a:pt x="1440814" y="177672"/>
                  </a:lnTo>
                  <a:lnTo>
                    <a:pt x="1404620" y="152145"/>
                  </a:lnTo>
                  <a:lnTo>
                    <a:pt x="1367154" y="128523"/>
                  </a:lnTo>
                  <a:lnTo>
                    <a:pt x="1328547" y="106679"/>
                  </a:lnTo>
                  <a:lnTo>
                    <a:pt x="1289050" y="86740"/>
                  </a:lnTo>
                  <a:lnTo>
                    <a:pt x="1248537" y="68706"/>
                  </a:lnTo>
                  <a:lnTo>
                    <a:pt x="1207135" y="52831"/>
                  </a:lnTo>
                  <a:lnTo>
                    <a:pt x="1165098" y="38861"/>
                  </a:lnTo>
                  <a:lnTo>
                    <a:pt x="1122299" y="27050"/>
                  </a:lnTo>
                  <a:lnTo>
                    <a:pt x="1079119" y="17398"/>
                  </a:lnTo>
                  <a:lnTo>
                    <a:pt x="1035431" y="9778"/>
                  </a:lnTo>
                  <a:lnTo>
                    <a:pt x="991488" y="4317"/>
                  </a:lnTo>
                  <a:lnTo>
                    <a:pt x="947293" y="1142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040" y="7508240"/>
              <a:ext cx="3538220" cy="2466340"/>
            </a:xfrm>
            <a:custGeom>
              <a:avLst/>
              <a:gdLst/>
              <a:ahLst/>
              <a:cxnLst/>
              <a:rect l="l" t="t" r="r" b="b"/>
              <a:pathLst>
                <a:path w="3538220" h="2466340">
                  <a:moveTo>
                    <a:pt x="667867" y="2132431"/>
                  </a:moveTo>
                  <a:lnTo>
                    <a:pt x="664235" y="2083142"/>
                  </a:lnTo>
                  <a:lnTo>
                    <a:pt x="653694" y="2036064"/>
                  </a:lnTo>
                  <a:lnTo>
                    <a:pt x="636739" y="1991728"/>
                  </a:lnTo>
                  <a:lnTo>
                    <a:pt x="613930" y="1950656"/>
                  </a:lnTo>
                  <a:lnTo>
                    <a:pt x="585774" y="1913369"/>
                  </a:lnTo>
                  <a:lnTo>
                    <a:pt x="552792" y="1880387"/>
                  </a:lnTo>
                  <a:lnTo>
                    <a:pt x="515518" y="1852231"/>
                  </a:lnTo>
                  <a:lnTo>
                    <a:pt x="484009" y="1834743"/>
                  </a:lnTo>
                  <a:lnTo>
                    <a:pt x="484009" y="2132431"/>
                  </a:lnTo>
                  <a:lnTo>
                    <a:pt x="476326" y="2179675"/>
                  </a:lnTo>
                  <a:lnTo>
                    <a:pt x="454939" y="2220811"/>
                  </a:lnTo>
                  <a:lnTo>
                    <a:pt x="422402" y="2253323"/>
                  </a:lnTo>
                  <a:lnTo>
                    <a:pt x="381215" y="2274684"/>
                  </a:lnTo>
                  <a:lnTo>
                    <a:pt x="333933" y="2282367"/>
                  </a:lnTo>
                  <a:lnTo>
                    <a:pt x="286461" y="2274684"/>
                  </a:lnTo>
                  <a:lnTo>
                    <a:pt x="245262" y="2253323"/>
                  </a:lnTo>
                  <a:lnTo>
                    <a:pt x="212788" y="2220811"/>
                  </a:lnTo>
                  <a:lnTo>
                    <a:pt x="191503" y="2179675"/>
                  </a:lnTo>
                  <a:lnTo>
                    <a:pt x="183857" y="2132431"/>
                  </a:lnTo>
                  <a:lnTo>
                    <a:pt x="191554" y="2085200"/>
                  </a:lnTo>
                  <a:lnTo>
                    <a:pt x="212928" y="2044052"/>
                  </a:lnTo>
                  <a:lnTo>
                    <a:pt x="245478" y="2011540"/>
                  </a:lnTo>
                  <a:lnTo>
                    <a:pt x="286651" y="1990191"/>
                  </a:lnTo>
                  <a:lnTo>
                    <a:pt x="333933" y="1982508"/>
                  </a:lnTo>
                  <a:lnTo>
                    <a:pt x="381215" y="1990191"/>
                  </a:lnTo>
                  <a:lnTo>
                    <a:pt x="422402" y="2011540"/>
                  </a:lnTo>
                  <a:lnTo>
                    <a:pt x="454939" y="2044052"/>
                  </a:lnTo>
                  <a:lnTo>
                    <a:pt x="476326" y="2085200"/>
                  </a:lnTo>
                  <a:lnTo>
                    <a:pt x="484009" y="2132431"/>
                  </a:lnTo>
                  <a:lnTo>
                    <a:pt x="484009" y="1834743"/>
                  </a:lnTo>
                  <a:lnTo>
                    <a:pt x="474472" y="1829435"/>
                  </a:lnTo>
                  <a:lnTo>
                    <a:pt x="430174" y="1812493"/>
                  </a:lnTo>
                  <a:lnTo>
                    <a:pt x="383159" y="1801952"/>
                  </a:lnTo>
                  <a:lnTo>
                    <a:pt x="333933" y="1798320"/>
                  </a:lnTo>
                  <a:lnTo>
                    <a:pt x="284594" y="1801952"/>
                  </a:lnTo>
                  <a:lnTo>
                    <a:pt x="237477" y="1812493"/>
                  </a:lnTo>
                  <a:lnTo>
                    <a:pt x="193103" y="1829435"/>
                  </a:lnTo>
                  <a:lnTo>
                    <a:pt x="152006" y="1852231"/>
                  </a:lnTo>
                  <a:lnTo>
                    <a:pt x="114706" y="1880387"/>
                  </a:lnTo>
                  <a:lnTo>
                    <a:pt x="81724" y="1913369"/>
                  </a:lnTo>
                  <a:lnTo>
                    <a:pt x="53594" y="1950656"/>
                  </a:lnTo>
                  <a:lnTo>
                    <a:pt x="30835" y="1991728"/>
                  </a:lnTo>
                  <a:lnTo>
                    <a:pt x="13957" y="2036064"/>
                  </a:lnTo>
                  <a:lnTo>
                    <a:pt x="3505" y="2083142"/>
                  </a:lnTo>
                  <a:lnTo>
                    <a:pt x="0" y="2132431"/>
                  </a:lnTo>
                  <a:lnTo>
                    <a:pt x="3619" y="2181606"/>
                  </a:lnTo>
                  <a:lnTo>
                    <a:pt x="14147" y="2228583"/>
                  </a:lnTo>
                  <a:lnTo>
                    <a:pt x="31051" y="2272842"/>
                  </a:lnTo>
                  <a:lnTo>
                    <a:pt x="53809" y="2313851"/>
                  </a:lnTo>
                  <a:lnTo>
                    <a:pt x="81927" y="2351087"/>
                  </a:lnTo>
                  <a:lnTo>
                    <a:pt x="114871" y="2384031"/>
                  </a:lnTo>
                  <a:lnTo>
                    <a:pt x="152133" y="2412161"/>
                  </a:lnTo>
                  <a:lnTo>
                    <a:pt x="193192" y="2434958"/>
                  </a:lnTo>
                  <a:lnTo>
                    <a:pt x="237515" y="2451887"/>
                  </a:lnTo>
                  <a:lnTo>
                    <a:pt x="284607" y="2462428"/>
                  </a:lnTo>
                  <a:lnTo>
                    <a:pt x="333933" y="2466060"/>
                  </a:lnTo>
                  <a:lnTo>
                    <a:pt x="383159" y="2462428"/>
                  </a:lnTo>
                  <a:lnTo>
                    <a:pt x="430174" y="2451887"/>
                  </a:lnTo>
                  <a:lnTo>
                    <a:pt x="474472" y="2434958"/>
                  </a:lnTo>
                  <a:lnTo>
                    <a:pt x="515518" y="2412161"/>
                  </a:lnTo>
                  <a:lnTo>
                    <a:pt x="552792" y="2384031"/>
                  </a:lnTo>
                  <a:lnTo>
                    <a:pt x="585774" y="2351087"/>
                  </a:lnTo>
                  <a:lnTo>
                    <a:pt x="613930" y="2313851"/>
                  </a:lnTo>
                  <a:lnTo>
                    <a:pt x="636739" y="2272842"/>
                  </a:lnTo>
                  <a:lnTo>
                    <a:pt x="653694" y="2228583"/>
                  </a:lnTo>
                  <a:lnTo>
                    <a:pt x="664235" y="2181606"/>
                  </a:lnTo>
                  <a:lnTo>
                    <a:pt x="667867" y="2132431"/>
                  </a:lnTo>
                  <a:close/>
                </a:path>
                <a:path w="3538220" h="2466340">
                  <a:moveTo>
                    <a:pt x="2366772" y="963930"/>
                  </a:moveTo>
                  <a:lnTo>
                    <a:pt x="2204339" y="866140"/>
                  </a:lnTo>
                  <a:lnTo>
                    <a:pt x="2010283" y="1183767"/>
                  </a:lnTo>
                  <a:lnTo>
                    <a:pt x="1748790" y="891413"/>
                  </a:lnTo>
                  <a:lnTo>
                    <a:pt x="1573657" y="1185418"/>
                  </a:lnTo>
                  <a:lnTo>
                    <a:pt x="1363599" y="892937"/>
                  </a:lnTo>
                  <a:lnTo>
                    <a:pt x="1148842" y="1200404"/>
                  </a:lnTo>
                  <a:lnTo>
                    <a:pt x="941324" y="928370"/>
                  </a:lnTo>
                  <a:lnTo>
                    <a:pt x="789940" y="1042670"/>
                  </a:lnTo>
                  <a:lnTo>
                    <a:pt x="1155192" y="1522006"/>
                  </a:lnTo>
                  <a:lnTo>
                    <a:pt x="1366012" y="1220851"/>
                  </a:lnTo>
                  <a:lnTo>
                    <a:pt x="1589532" y="1531467"/>
                  </a:lnTo>
                  <a:lnTo>
                    <a:pt x="1779651" y="1210564"/>
                  </a:lnTo>
                  <a:lnTo>
                    <a:pt x="2039620" y="1501521"/>
                  </a:lnTo>
                  <a:lnTo>
                    <a:pt x="2366772" y="963930"/>
                  </a:lnTo>
                  <a:close/>
                </a:path>
                <a:path w="3538220" h="2466340">
                  <a:moveTo>
                    <a:pt x="3537839" y="0"/>
                  </a:moveTo>
                  <a:lnTo>
                    <a:pt x="3042920" y="0"/>
                  </a:lnTo>
                  <a:lnTo>
                    <a:pt x="3290316" y="428625"/>
                  </a:lnTo>
                  <a:lnTo>
                    <a:pt x="3537839" y="0"/>
                  </a:lnTo>
                  <a:close/>
                </a:path>
              </a:pathLst>
            </a:custGeom>
            <a:solidFill>
              <a:srgbClr val="FFA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3320" y="6527800"/>
              <a:ext cx="744220" cy="645160"/>
            </a:xfrm>
            <a:custGeom>
              <a:avLst/>
              <a:gdLst/>
              <a:ahLst/>
              <a:cxnLst/>
              <a:rect l="l" t="t" r="r" b="b"/>
              <a:pathLst>
                <a:path w="744219" h="645159">
                  <a:moveTo>
                    <a:pt x="371856" y="0"/>
                  </a:moveTo>
                  <a:lnTo>
                    <a:pt x="0" y="644651"/>
                  </a:lnTo>
                  <a:lnTo>
                    <a:pt x="743712" y="644651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0320" y="8549640"/>
              <a:ext cx="2842260" cy="1737360"/>
            </a:xfrm>
            <a:custGeom>
              <a:avLst/>
              <a:gdLst/>
              <a:ahLst/>
              <a:cxnLst/>
              <a:rect l="l" t="t" r="r" b="b"/>
              <a:pathLst>
                <a:path w="2842260" h="1737359">
                  <a:moveTo>
                    <a:pt x="760095" y="163068"/>
                  </a:moveTo>
                  <a:lnTo>
                    <a:pt x="713867" y="188595"/>
                  </a:lnTo>
                  <a:lnTo>
                    <a:pt x="668528" y="215773"/>
                  </a:lnTo>
                  <a:lnTo>
                    <a:pt x="624078" y="244856"/>
                  </a:lnTo>
                  <a:lnTo>
                    <a:pt x="580517" y="275717"/>
                  </a:lnTo>
                  <a:lnTo>
                    <a:pt x="537845" y="308483"/>
                  </a:lnTo>
                  <a:lnTo>
                    <a:pt x="495935" y="343154"/>
                  </a:lnTo>
                  <a:lnTo>
                    <a:pt x="343154" y="495871"/>
                  </a:lnTo>
                  <a:lnTo>
                    <a:pt x="308483" y="537730"/>
                  </a:lnTo>
                  <a:lnTo>
                    <a:pt x="275717" y="580453"/>
                  </a:lnTo>
                  <a:lnTo>
                    <a:pt x="244856" y="624039"/>
                  </a:lnTo>
                  <a:lnTo>
                    <a:pt x="215900" y="668489"/>
                  </a:lnTo>
                  <a:lnTo>
                    <a:pt x="188595" y="713803"/>
                  </a:lnTo>
                  <a:lnTo>
                    <a:pt x="163195" y="759980"/>
                  </a:lnTo>
                  <a:lnTo>
                    <a:pt x="760095" y="163068"/>
                  </a:lnTo>
                  <a:close/>
                </a:path>
                <a:path w="2842260" h="1737359">
                  <a:moveTo>
                    <a:pt x="1038479" y="51816"/>
                  </a:moveTo>
                  <a:lnTo>
                    <a:pt x="975233" y="70993"/>
                  </a:lnTo>
                  <a:lnTo>
                    <a:pt x="912876" y="93218"/>
                  </a:lnTo>
                  <a:lnTo>
                    <a:pt x="93218" y="912749"/>
                  </a:lnTo>
                  <a:lnTo>
                    <a:pt x="70993" y="975067"/>
                  </a:lnTo>
                  <a:lnTo>
                    <a:pt x="51816" y="1038339"/>
                  </a:lnTo>
                  <a:lnTo>
                    <a:pt x="1038479" y="51816"/>
                  </a:lnTo>
                  <a:close/>
                </a:path>
                <a:path w="2842260" h="1737359">
                  <a:moveTo>
                    <a:pt x="1249553" y="10414"/>
                  </a:moveTo>
                  <a:lnTo>
                    <a:pt x="1199261" y="17145"/>
                  </a:lnTo>
                  <a:lnTo>
                    <a:pt x="1149858" y="25908"/>
                  </a:lnTo>
                  <a:lnTo>
                    <a:pt x="25908" y="1149680"/>
                  </a:lnTo>
                  <a:lnTo>
                    <a:pt x="17145" y="1199527"/>
                  </a:lnTo>
                  <a:lnTo>
                    <a:pt x="10414" y="1249375"/>
                  </a:lnTo>
                  <a:lnTo>
                    <a:pt x="1249553" y="10414"/>
                  </a:lnTo>
                  <a:close/>
                </a:path>
                <a:path w="2842260" h="1737359">
                  <a:moveTo>
                    <a:pt x="1428242" y="0"/>
                  </a:moveTo>
                  <a:lnTo>
                    <a:pt x="1384808" y="381"/>
                  </a:lnTo>
                  <a:lnTo>
                    <a:pt x="1341501" y="2540"/>
                  </a:lnTo>
                  <a:lnTo>
                    <a:pt x="2540" y="1341297"/>
                  </a:lnTo>
                  <a:lnTo>
                    <a:pt x="762" y="1384668"/>
                  </a:lnTo>
                  <a:lnTo>
                    <a:pt x="0" y="1428038"/>
                  </a:lnTo>
                  <a:lnTo>
                    <a:pt x="1428242" y="0"/>
                  </a:lnTo>
                  <a:close/>
                </a:path>
                <a:path w="2842260" h="1737359">
                  <a:moveTo>
                    <a:pt x="1587500" y="10414"/>
                  </a:moveTo>
                  <a:lnTo>
                    <a:pt x="1548638" y="6604"/>
                  </a:lnTo>
                  <a:lnTo>
                    <a:pt x="1529207" y="5080"/>
                  </a:lnTo>
                  <a:lnTo>
                    <a:pt x="1509776" y="3937"/>
                  </a:lnTo>
                  <a:lnTo>
                    <a:pt x="2540" y="1509610"/>
                  </a:lnTo>
                  <a:lnTo>
                    <a:pt x="5334" y="1548447"/>
                  </a:lnTo>
                  <a:lnTo>
                    <a:pt x="9017" y="1587284"/>
                  </a:lnTo>
                  <a:lnTo>
                    <a:pt x="1587500" y="10414"/>
                  </a:lnTo>
                  <a:close/>
                </a:path>
                <a:path w="2842260" h="1737359">
                  <a:moveTo>
                    <a:pt x="1732534" y="34925"/>
                  </a:moveTo>
                  <a:lnTo>
                    <a:pt x="1697609" y="27305"/>
                  </a:lnTo>
                  <a:lnTo>
                    <a:pt x="1662557" y="20701"/>
                  </a:lnTo>
                  <a:lnTo>
                    <a:pt x="20701" y="1661096"/>
                  </a:lnTo>
                  <a:lnTo>
                    <a:pt x="27305" y="1696046"/>
                  </a:lnTo>
                  <a:lnTo>
                    <a:pt x="34925" y="1731010"/>
                  </a:lnTo>
                  <a:lnTo>
                    <a:pt x="1732534" y="34925"/>
                  </a:lnTo>
                  <a:close/>
                </a:path>
                <a:path w="2842260" h="1737359">
                  <a:moveTo>
                    <a:pt x="1863344" y="71247"/>
                  </a:moveTo>
                  <a:lnTo>
                    <a:pt x="1798574" y="51816"/>
                  </a:lnTo>
                  <a:lnTo>
                    <a:pt x="112776" y="1737347"/>
                  </a:lnTo>
                  <a:lnTo>
                    <a:pt x="196977" y="1737347"/>
                  </a:lnTo>
                  <a:lnTo>
                    <a:pt x="1863344" y="71247"/>
                  </a:lnTo>
                  <a:close/>
                </a:path>
                <a:path w="2842260" h="1737359">
                  <a:moveTo>
                    <a:pt x="1986280" y="116459"/>
                  </a:moveTo>
                  <a:lnTo>
                    <a:pt x="1971548" y="109994"/>
                  </a:lnTo>
                  <a:lnTo>
                    <a:pt x="1956562" y="103759"/>
                  </a:lnTo>
                  <a:lnTo>
                    <a:pt x="1926717" y="91948"/>
                  </a:lnTo>
                  <a:lnTo>
                    <a:pt x="281051" y="1737347"/>
                  </a:lnTo>
                  <a:lnTo>
                    <a:pt x="365252" y="1737347"/>
                  </a:lnTo>
                  <a:lnTo>
                    <a:pt x="1986280" y="116459"/>
                  </a:lnTo>
                  <a:close/>
                </a:path>
                <a:path w="2842260" h="1737359">
                  <a:moveTo>
                    <a:pt x="2098929" y="172212"/>
                  </a:moveTo>
                  <a:lnTo>
                    <a:pt x="2085340" y="164592"/>
                  </a:lnTo>
                  <a:lnTo>
                    <a:pt x="2057654" y="150495"/>
                  </a:lnTo>
                  <a:lnTo>
                    <a:pt x="2043303" y="143764"/>
                  </a:lnTo>
                  <a:lnTo>
                    <a:pt x="449453" y="1737347"/>
                  </a:lnTo>
                  <a:lnTo>
                    <a:pt x="533654" y="1737347"/>
                  </a:lnTo>
                  <a:lnTo>
                    <a:pt x="2098929" y="172212"/>
                  </a:lnTo>
                  <a:close/>
                </a:path>
                <a:path w="2842260" h="1737359">
                  <a:moveTo>
                    <a:pt x="2205228" y="235585"/>
                  </a:moveTo>
                  <a:lnTo>
                    <a:pt x="2192528" y="227076"/>
                  </a:lnTo>
                  <a:lnTo>
                    <a:pt x="2179701" y="218948"/>
                  </a:lnTo>
                  <a:lnTo>
                    <a:pt x="2166747" y="211074"/>
                  </a:lnTo>
                  <a:lnTo>
                    <a:pt x="2153412" y="203327"/>
                  </a:lnTo>
                  <a:lnTo>
                    <a:pt x="619125" y="1737347"/>
                  </a:lnTo>
                  <a:lnTo>
                    <a:pt x="703199" y="1737347"/>
                  </a:lnTo>
                  <a:lnTo>
                    <a:pt x="2205228" y="235585"/>
                  </a:lnTo>
                  <a:close/>
                </a:path>
                <a:path w="2842260" h="1737359">
                  <a:moveTo>
                    <a:pt x="2302256" y="306832"/>
                  </a:moveTo>
                  <a:lnTo>
                    <a:pt x="2290445" y="297307"/>
                  </a:lnTo>
                  <a:lnTo>
                    <a:pt x="2254377" y="270637"/>
                  </a:lnTo>
                  <a:lnTo>
                    <a:pt x="786511" y="1737347"/>
                  </a:lnTo>
                  <a:lnTo>
                    <a:pt x="870585" y="1737347"/>
                  </a:lnTo>
                  <a:lnTo>
                    <a:pt x="2302256" y="306832"/>
                  </a:lnTo>
                  <a:close/>
                </a:path>
                <a:path w="2842260" h="1737359">
                  <a:moveTo>
                    <a:pt x="2392934" y="384556"/>
                  </a:moveTo>
                  <a:lnTo>
                    <a:pt x="2382012" y="374015"/>
                  </a:lnTo>
                  <a:lnTo>
                    <a:pt x="2348865" y="344424"/>
                  </a:lnTo>
                  <a:lnTo>
                    <a:pt x="955802" y="1737347"/>
                  </a:lnTo>
                  <a:lnTo>
                    <a:pt x="1039876" y="1737347"/>
                  </a:lnTo>
                  <a:lnTo>
                    <a:pt x="2392934" y="384556"/>
                  </a:lnTo>
                  <a:close/>
                </a:path>
                <a:path w="2842260" h="1737359">
                  <a:moveTo>
                    <a:pt x="2475738" y="469976"/>
                  </a:moveTo>
                  <a:lnTo>
                    <a:pt x="2465832" y="459232"/>
                  </a:lnTo>
                  <a:lnTo>
                    <a:pt x="2455545" y="448564"/>
                  </a:lnTo>
                  <a:lnTo>
                    <a:pt x="2434336" y="427228"/>
                  </a:lnTo>
                  <a:lnTo>
                    <a:pt x="1124077" y="1737347"/>
                  </a:lnTo>
                  <a:lnTo>
                    <a:pt x="1208278" y="1737347"/>
                  </a:lnTo>
                  <a:lnTo>
                    <a:pt x="2475738" y="469976"/>
                  </a:lnTo>
                  <a:close/>
                </a:path>
                <a:path w="2842260" h="1737359">
                  <a:moveTo>
                    <a:pt x="2552192" y="560603"/>
                  </a:moveTo>
                  <a:lnTo>
                    <a:pt x="2533904" y="537298"/>
                  </a:lnTo>
                  <a:lnTo>
                    <a:pt x="2514600" y="513994"/>
                  </a:lnTo>
                  <a:lnTo>
                    <a:pt x="1291082" y="1737347"/>
                  </a:lnTo>
                  <a:lnTo>
                    <a:pt x="1375283" y="1737347"/>
                  </a:lnTo>
                  <a:lnTo>
                    <a:pt x="2552192" y="560603"/>
                  </a:lnTo>
                  <a:close/>
                </a:path>
                <a:path w="2842260" h="1737359">
                  <a:moveTo>
                    <a:pt x="2622169" y="660285"/>
                  </a:moveTo>
                  <a:lnTo>
                    <a:pt x="2614168" y="647661"/>
                  </a:lnTo>
                  <a:lnTo>
                    <a:pt x="2605786" y="635038"/>
                  </a:lnTo>
                  <a:lnTo>
                    <a:pt x="2588387" y="609803"/>
                  </a:lnTo>
                  <a:lnTo>
                    <a:pt x="1460754" y="1737347"/>
                  </a:lnTo>
                  <a:lnTo>
                    <a:pt x="1544955" y="1737347"/>
                  </a:lnTo>
                  <a:lnTo>
                    <a:pt x="2622169" y="660285"/>
                  </a:lnTo>
                  <a:close/>
                </a:path>
                <a:path w="2842260" h="1737359">
                  <a:moveTo>
                    <a:pt x="2684272" y="766457"/>
                  </a:moveTo>
                  <a:lnTo>
                    <a:pt x="2677287" y="752856"/>
                  </a:lnTo>
                  <a:lnTo>
                    <a:pt x="2669921" y="739267"/>
                  </a:lnTo>
                  <a:lnTo>
                    <a:pt x="2654427" y="712076"/>
                  </a:lnTo>
                  <a:lnTo>
                    <a:pt x="1629029" y="1737347"/>
                  </a:lnTo>
                  <a:lnTo>
                    <a:pt x="1713230" y="1737347"/>
                  </a:lnTo>
                  <a:lnTo>
                    <a:pt x="2684272" y="766457"/>
                  </a:lnTo>
                  <a:close/>
                </a:path>
                <a:path w="2842260" h="1737359">
                  <a:moveTo>
                    <a:pt x="2736088" y="882980"/>
                  </a:moveTo>
                  <a:lnTo>
                    <a:pt x="2723642" y="853846"/>
                  </a:lnTo>
                  <a:lnTo>
                    <a:pt x="2710180" y="824712"/>
                  </a:lnTo>
                  <a:lnTo>
                    <a:pt x="1797431" y="1737347"/>
                  </a:lnTo>
                  <a:lnTo>
                    <a:pt x="1881632" y="1737347"/>
                  </a:lnTo>
                  <a:lnTo>
                    <a:pt x="2736088" y="882980"/>
                  </a:lnTo>
                  <a:close/>
                </a:path>
                <a:path w="2842260" h="1737359">
                  <a:moveTo>
                    <a:pt x="2780030" y="1007262"/>
                  </a:moveTo>
                  <a:lnTo>
                    <a:pt x="2770251" y="975550"/>
                  </a:lnTo>
                  <a:lnTo>
                    <a:pt x="2764917" y="959561"/>
                  </a:lnTo>
                  <a:lnTo>
                    <a:pt x="2759329" y="943825"/>
                  </a:lnTo>
                  <a:lnTo>
                    <a:pt x="1965706" y="1737347"/>
                  </a:lnTo>
                  <a:lnTo>
                    <a:pt x="2049907" y="1737347"/>
                  </a:lnTo>
                  <a:lnTo>
                    <a:pt x="2780030" y="1007262"/>
                  </a:lnTo>
                  <a:close/>
                </a:path>
                <a:path w="2842260" h="1737359">
                  <a:moveTo>
                    <a:pt x="2815082" y="1141920"/>
                  </a:moveTo>
                  <a:lnTo>
                    <a:pt x="2799461" y="1073289"/>
                  </a:lnTo>
                  <a:lnTo>
                    <a:pt x="2135378" y="1737347"/>
                  </a:lnTo>
                  <a:lnTo>
                    <a:pt x="2219579" y="1737347"/>
                  </a:lnTo>
                  <a:lnTo>
                    <a:pt x="2815082" y="1141920"/>
                  </a:lnTo>
                  <a:close/>
                </a:path>
                <a:path w="2842260" h="1737359">
                  <a:moveTo>
                    <a:pt x="2835783" y="1288211"/>
                  </a:moveTo>
                  <a:lnTo>
                    <a:pt x="2829433" y="1231773"/>
                  </a:lnTo>
                  <a:lnTo>
                    <a:pt x="2826766" y="1213116"/>
                  </a:lnTo>
                  <a:lnTo>
                    <a:pt x="2302383" y="1737347"/>
                  </a:lnTo>
                  <a:lnTo>
                    <a:pt x="2386584" y="1737347"/>
                  </a:lnTo>
                  <a:lnTo>
                    <a:pt x="2835783" y="1288211"/>
                  </a:lnTo>
                  <a:close/>
                </a:path>
                <a:path w="2842260" h="1737359">
                  <a:moveTo>
                    <a:pt x="2837053" y="1540675"/>
                  </a:moveTo>
                  <a:lnTo>
                    <a:pt x="2640330" y="1737347"/>
                  </a:lnTo>
                  <a:lnTo>
                    <a:pt x="2724531" y="1737347"/>
                  </a:lnTo>
                  <a:lnTo>
                    <a:pt x="2825369" y="1636496"/>
                  </a:lnTo>
                  <a:lnTo>
                    <a:pt x="2832227" y="1588579"/>
                  </a:lnTo>
                  <a:lnTo>
                    <a:pt x="2837053" y="1540675"/>
                  </a:lnTo>
                  <a:close/>
                </a:path>
                <a:path w="2842260" h="1737359">
                  <a:moveTo>
                    <a:pt x="2842260" y="1428038"/>
                  </a:moveTo>
                  <a:lnTo>
                    <a:pt x="2841752" y="1388351"/>
                  </a:lnTo>
                  <a:lnTo>
                    <a:pt x="2840990" y="1367193"/>
                  </a:lnTo>
                  <a:lnTo>
                    <a:pt x="2471039" y="1737347"/>
                  </a:lnTo>
                  <a:lnTo>
                    <a:pt x="2556256" y="1737347"/>
                  </a:lnTo>
                  <a:lnTo>
                    <a:pt x="2842260" y="1451343"/>
                  </a:lnTo>
                  <a:lnTo>
                    <a:pt x="2842260" y="1428038"/>
                  </a:lnTo>
                  <a:close/>
                </a:path>
              </a:pathLst>
            </a:custGeom>
            <a:solidFill>
              <a:srgbClr val="FFA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7600" y="3708400"/>
              <a:ext cx="6027420" cy="309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650726" y="3832383"/>
            <a:ext cx="5323205" cy="5407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60119" algn="r">
              <a:lnSpc>
                <a:spcPct val="125000"/>
              </a:lnSpc>
              <a:spcBef>
                <a:spcPts val="105"/>
              </a:spcBef>
            </a:pPr>
            <a:r>
              <a:rPr sz="2800" spc="45" dirty="0">
                <a:solidFill>
                  <a:srgbClr val="526FFF"/>
                </a:solidFill>
                <a:latin typeface="Arial"/>
                <a:cs typeface="Arial"/>
              </a:rPr>
              <a:t>Psikolojik</a:t>
            </a:r>
            <a:r>
              <a:rPr sz="2800" spc="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526FFF"/>
                </a:solidFill>
                <a:latin typeface="Arial"/>
                <a:cs typeface="Arial"/>
              </a:rPr>
              <a:t>danışma;</a:t>
            </a:r>
            <a:r>
              <a:rPr sz="2800" spc="3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526FFF"/>
                </a:solidFill>
                <a:latin typeface="Arial"/>
                <a:cs typeface="Arial"/>
              </a:rPr>
              <a:t>kişisel, </a:t>
            </a:r>
            <a:r>
              <a:rPr sz="280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526FFF"/>
                </a:solidFill>
                <a:latin typeface="Arial"/>
                <a:cs typeface="Arial"/>
              </a:rPr>
              <a:t>sosyal, </a:t>
            </a:r>
            <a:r>
              <a:rPr sz="2800" spc="80" dirty="0">
                <a:solidFill>
                  <a:srgbClr val="526FFF"/>
                </a:solidFill>
                <a:latin typeface="Arial"/>
                <a:cs typeface="Arial"/>
              </a:rPr>
              <a:t>eğitsel</a:t>
            </a:r>
            <a:r>
              <a:rPr sz="2800" spc="12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526FFF"/>
                </a:solidFill>
                <a:latin typeface="Arial"/>
                <a:cs typeface="Arial"/>
              </a:rPr>
              <a:t>ve </a:t>
            </a:r>
            <a:r>
              <a:rPr sz="2800" spc="80" dirty="0">
                <a:solidFill>
                  <a:srgbClr val="526FFF"/>
                </a:solidFill>
                <a:latin typeface="Arial"/>
                <a:cs typeface="Arial"/>
              </a:rPr>
              <a:t>mesleki </a:t>
            </a:r>
            <a:r>
              <a:rPr sz="2800" spc="-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526FFF"/>
                </a:solidFill>
                <a:latin typeface="Arial"/>
                <a:cs typeface="Arial"/>
              </a:rPr>
              <a:t>konularda</a:t>
            </a:r>
            <a:r>
              <a:rPr sz="2800" spc="6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526FFF"/>
                </a:solidFill>
                <a:latin typeface="Arial"/>
                <a:cs typeface="Arial"/>
              </a:rPr>
              <a:t>kişilerin,</a:t>
            </a:r>
            <a:r>
              <a:rPr sz="2800" spc="6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526FFF"/>
                </a:solidFill>
                <a:latin typeface="Arial"/>
                <a:cs typeface="Arial"/>
              </a:rPr>
              <a:t>amaçlarını </a:t>
            </a:r>
            <a:r>
              <a:rPr sz="280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526FFF"/>
                </a:solidFill>
                <a:latin typeface="Arial"/>
                <a:cs typeface="Arial"/>
              </a:rPr>
              <a:t>belirleme, </a:t>
            </a:r>
            <a:r>
              <a:rPr sz="2800" spc="25" dirty="0">
                <a:solidFill>
                  <a:srgbClr val="526FFF"/>
                </a:solidFill>
                <a:latin typeface="Arial"/>
                <a:cs typeface="Arial"/>
              </a:rPr>
              <a:t>karar </a:t>
            </a:r>
            <a:r>
              <a:rPr sz="2800" spc="65" dirty="0">
                <a:solidFill>
                  <a:srgbClr val="526FFF"/>
                </a:solidFill>
                <a:latin typeface="Arial"/>
                <a:cs typeface="Arial"/>
              </a:rPr>
              <a:t>verme,</a:t>
            </a:r>
            <a:r>
              <a:rPr sz="2800" spc="17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526FFF"/>
                </a:solidFill>
                <a:latin typeface="Arial"/>
                <a:cs typeface="Arial"/>
              </a:rPr>
              <a:t>var</a:t>
            </a:r>
            <a:r>
              <a:rPr sz="2800" spc="1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526FFF"/>
                </a:solidFill>
                <a:latin typeface="Arial"/>
                <a:cs typeface="Arial"/>
              </a:rPr>
              <a:t>olan </a:t>
            </a:r>
            <a:r>
              <a:rPr sz="2800" spc="-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526FFF"/>
                </a:solidFill>
                <a:latin typeface="Arial"/>
                <a:cs typeface="Arial"/>
              </a:rPr>
              <a:t>problemlerini</a:t>
            </a:r>
            <a:r>
              <a:rPr sz="2800" spc="110" dirty="0">
                <a:solidFill>
                  <a:srgbClr val="526FFF"/>
                </a:solidFill>
                <a:latin typeface="Arial"/>
                <a:cs typeface="Arial"/>
              </a:rPr>
              <a:t> çözme</a:t>
            </a:r>
            <a:r>
              <a:rPr sz="2800" spc="4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26FFF"/>
                </a:solidFill>
                <a:latin typeface="Arial"/>
                <a:cs typeface="Arial"/>
              </a:rPr>
              <a:t>vb. </a:t>
            </a:r>
            <a:r>
              <a:rPr sz="280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526FFF"/>
                </a:solidFill>
                <a:latin typeface="Arial"/>
                <a:cs typeface="Arial"/>
              </a:rPr>
              <a:t>konularda</a:t>
            </a:r>
            <a:r>
              <a:rPr sz="2800" spc="3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526FFF"/>
                </a:solidFill>
                <a:latin typeface="Arial"/>
                <a:cs typeface="Arial"/>
              </a:rPr>
              <a:t>tarafsız,</a:t>
            </a:r>
            <a:r>
              <a:rPr sz="2800" spc="-9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526FFF"/>
                </a:solidFill>
                <a:latin typeface="Arial"/>
                <a:cs typeface="Arial"/>
              </a:rPr>
              <a:t>kişilik  </a:t>
            </a:r>
            <a:r>
              <a:rPr sz="2800" spc="30" dirty="0">
                <a:solidFill>
                  <a:srgbClr val="526FFF"/>
                </a:solidFill>
                <a:latin typeface="Arial"/>
                <a:cs typeface="Arial"/>
              </a:rPr>
              <a:t>haklarına </a:t>
            </a:r>
            <a:r>
              <a:rPr sz="2800" spc="-10" dirty="0">
                <a:solidFill>
                  <a:srgbClr val="526FFF"/>
                </a:solidFill>
                <a:latin typeface="Arial"/>
                <a:cs typeface="Arial"/>
              </a:rPr>
              <a:t>saygılı,</a:t>
            </a:r>
            <a:r>
              <a:rPr sz="2800" spc="4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526FFF"/>
                </a:solidFill>
                <a:latin typeface="Arial"/>
                <a:cs typeface="Arial"/>
              </a:rPr>
              <a:t>güven</a:t>
            </a:r>
            <a:r>
              <a:rPr sz="2800" spc="9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526FFF"/>
                </a:solidFill>
                <a:latin typeface="Arial"/>
                <a:cs typeface="Arial"/>
              </a:rPr>
              <a:t>ve </a:t>
            </a:r>
            <a:r>
              <a:rPr sz="2800" spc="-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526FFF"/>
                </a:solidFill>
                <a:latin typeface="Arial"/>
                <a:cs typeface="Arial"/>
              </a:rPr>
              <a:t>gizliliğe</a:t>
            </a:r>
            <a:r>
              <a:rPr sz="2800" spc="-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526FFF"/>
                </a:solidFill>
                <a:latin typeface="Arial"/>
                <a:cs typeface="Arial"/>
              </a:rPr>
              <a:t>önem</a:t>
            </a:r>
            <a:r>
              <a:rPr sz="2800" spc="114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526FFF"/>
                </a:solidFill>
                <a:latin typeface="Arial"/>
                <a:cs typeface="Arial"/>
              </a:rPr>
              <a:t>veren </a:t>
            </a:r>
            <a:r>
              <a:rPr sz="2800" spc="-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526FFF"/>
                </a:solidFill>
                <a:latin typeface="Arial"/>
                <a:cs typeface="Arial"/>
              </a:rPr>
              <a:t>uzmanlardan </a:t>
            </a:r>
            <a:r>
              <a:rPr sz="2800" spc="50" dirty="0">
                <a:solidFill>
                  <a:srgbClr val="526FFF"/>
                </a:solidFill>
                <a:latin typeface="Arial"/>
                <a:cs typeface="Arial"/>
              </a:rPr>
              <a:t>yardım </a:t>
            </a:r>
            <a:r>
              <a:rPr sz="2800" spc="25" dirty="0">
                <a:solidFill>
                  <a:srgbClr val="526FFF"/>
                </a:solidFill>
                <a:latin typeface="Arial"/>
                <a:cs typeface="Arial"/>
              </a:rPr>
              <a:t>aldığı</a:t>
            </a:r>
            <a:r>
              <a:rPr sz="2800" spc="70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526FFF"/>
                </a:solidFill>
                <a:latin typeface="Arial"/>
                <a:cs typeface="Arial"/>
              </a:rPr>
              <a:t>bir</a:t>
            </a:r>
            <a:endParaRPr sz="2800">
              <a:latin typeface="Arial"/>
              <a:cs typeface="Arial"/>
            </a:endParaRPr>
          </a:p>
          <a:p>
            <a:pPr marR="13335" algn="r">
              <a:lnSpc>
                <a:spcPct val="100000"/>
              </a:lnSpc>
              <a:spcBef>
                <a:spcPts val="1200"/>
              </a:spcBef>
            </a:pPr>
            <a:r>
              <a:rPr sz="2800" spc="80" dirty="0">
                <a:solidFill>
                  <a:srgbClr val="526FFF"/>
                </a:solidFill>
                <a:latin typeface="Arial"/>
                <a:cs typeface="Arial"/>
              </a:rPr>
              <a:t>gelişim</a:t>
            </a:r>
            <a:r>
              <a:rPr sz="2800" spc="5" dirty="0">
                <a:solidFill>
                  <a:srgbClr val="526FFF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526FFF"/>
                </a:solidFill>
                <a:latin typeface="Arial"/>
                <a:cs typeface="Arial"/>
              </a:rPr>
              <a:t>sürecidir.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11120" y="413830"/>
            <a:ext cx="5589270" cy="280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17000"/>
              </a:lnSpc>
              <a:spcBef>
                <a:spcPts val="100"/>
              </a:spcBef>
            </a:pPr>
            <a:r>
              <a:rPr sz="5200" dirty="0">
                <a:solidFill>
                  <a:srgbClr val="FFFFFF"/>
                </a:solidFill>
              </a:rPr>
              <a:t>Okul </a:t>
            </a:r>
            <a:r>
              <a:rPr sz="5200" spc="-5" dirty="0">
                <a:solidFill>
                  <a:srgbClr val="FFFFFF"/>
                </a:solidFill>
              </a:rPr>
              <a:t>Rehberlik </a:t>
            </a:r>
            <a:r>
              <a:rPr sz="5200" dirty="0">
                <a:solidFill>
                  <a:srgbClr val="FFFFFF"/>
                </a:solidFill>
              </a:rPr>
              <a:t>ve  </a:t>
            </a:r>
            <a:r>
              <a:rPr sz="5200" spc="-5" dirty="0">
                <a:solidFill>
                  <a:srgbClr val="FFFFFF"/>
                </a:solidFill>
              </a:rPr>
              <a:t>Psikolojik</a:t>
            </a:r>
            <a:r>
              <a:rPr sz="5200" spc="-160" dirty="0">
                <a:solidFill>
                  <a:srgbClr val="FFFFFF"/>
                </a:solidFill>
              </a:rPr>
              <a:t> </a:t>
            </a:r>
            <a:r>
              <a:rPr sz="5200" spc="-5" dirty="0">
                <a:solidFill>
                  <a:srgbClr val="FFFFFF"/>
                </a:solidFill>
              </a:rPr>
              <a:t>Danışma  </a:t>
            </a:r>
            <a:r>
              <a:rPr sz="5200" dirty="0">
                <a:solidFill>
                  <a:srgbClr val="FFFFFF"/>
                </a:solidFill>
              </a:rPr>
              <a:t>Hizmetleri</a:t>
            </a:r>
            <a:r>
              <a:rPr sz="5200" spc="-135" dirty="0">
                <a:solidFill>
                  <a:srgbClr val="FFFFFF"/>
                </a:solidFill>
              </a:rPr>
              <a:t> </a:t>
            </a:r>
            <a:r>
              <a:rPr sz="5200" dirty="0">
                <a:solidFill>
                  <a:srgbClr val="FFFFFF"/>
                </a:solidFill>
              </a:rPr>
              <a:t>nedir?</a:t>
            </a:r>
            <a:endParaRPr sz="5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819" y="7289800"/>
            <a:ext cx="1785620" cy="2471420"/>
            <a:chOff x="591819" y="7289800"/>
            <a:chExt cx="1785620" cy="2471420"/>
          </a:xfrm>
        </p:grpSpPr>
        <p:sp>
          <p:nvSpPr>
            <p:cNvPr id="3" name="object 3"/>
            <p:cNvSpPr/>
            <p:nvPr/>
          </p:nvSpPr>
          <p:spPr>
            <a:xfrm>
              <a:off x="591819" y="7975600"/>
              <a:ext cx="1785620" cy="1785620"/>
            </a:xfrm>
            <a:custGeom>
              <a:avLst/>
              <a:gdLst/>
              <a:ahLst/>
              <a:cxnLst/>
              <a:rect l="l" t="t" r="r" b="b"/>
              <a:pathLst>
                <a:path w="1785620" h="1785620">
                  <a:moveTo>
                    <a:pt x="903732" y="126"/>
                  </a:moveTo>
                  <a:lnTo>
                    <a:pt x="859917" y="635"/>
                  </a:lnTo>
                  <a:lnTo>
                    <a:pt x="816101" y="3301"/>
                  </a:lnTo>
                  <a:lnTo>
                    <a:pt x="772541" y="8127"/>
                  </a:lnTo>
                  <a:lnTo>
                    <a:pt x="729361" y="15112"/>
                  </a:lnTo>
                  <a:lnTo>
                    <a:pt x="686435" y="24130"/>
                  </a:lnTo>
                  <a:lnTo>
                    <a:pt x="644093" y="35306"/>
                  </a:lnTo>
                  <a:lnTo>
                    <a:pt x="602322" y="48513"/>
                  </a:lnTo>
                  <a:lnTo>
                    <a:pt x="561251" y="63881"/>
                  </a:lnTo>
                  <a:lnTo>
                    <a:pt x="520979" y="81025"/>
                  </a:lnTo>
                  <a:lnTo>
                    <a:pt x="481596" y="100330"/>
                  </a:lnTo>
                  <a:lnTo>
                    <a:pt x="443204" y="121412"/>
                  </a:lnTo>
                  <a:lnTo>
                    <a:pt x="405904" y="144399"/>
                  </a:lnTo>
                  <a:lnTo>
                    <a:pt x="369773" y="169163"/>
                  </a:lnTo>
                  <a:lnTo>
                    <a:pt x="334898" y="195706"/>
                  </a:lnTo>
                  <a:lnTo>
                    <a:pt x="301370" y="223900"/>
                  </a:lnTo>
                  <a:lnTo>
                    <a:pt x="269265" y="253745"/>
                  </a:lnTo>
                  <a:lnTo>
                    <a:pt x="238671" y="285114"/>
                  </a:lnTo>
                  <a:lnTo>
                    <a:pt x="209638" y="318007"/>
                  </a:lnTo>
                  <a:lnTo>
                    <a:pt x="182257" y="352170"/>
                  </a:lnTo>
                  <a:lnTo>
                    <a:pt x="156590" y="387731"/>
                  </a:lnTo>
                  <a:lnTo>
                    <a:pt x="132702" y="424433"/>
                  </a:lnTo>
                  <a:lnTo>
                    <a:pt x="110642" y="462280"/>
                  </a:lnTo>
                  <a:lnTo>
                    <a:pt x="90462" y="501142"/>
                  </a:lnTo>
                  <a:lnTo>
                    <a:pt x="72212" y="541019"/>
                  </a:lnTo>
                  <a:lnTo>
                    <a:pt x="55943" y="581660"/>
                  </a:lnTo>
                  <a:lnTo>
                    <a:pt x="41681" y="623062"/>
                  </a:lnTo>
                  <a:lnTo>
                    <a:pt x="29476" y="665226"/>
                  </a:lnTo>
                  <a:lnTo>
                    <a:pt x="19354" y="707897"/>
                  </a:lnTo>
                  <a:lnTo>
                    <a:pt x="11341" y="750951"/>
                  </a:lnTo>
                  <a:lnTo>
                    <a:pt x="5435" y="794385"/>
                  </a:lnTo>
                  <a:lnTo>
                    <a:pt x="1676" y="837946"/>
                  </a:lnTo>
                  <a:lnTo>
                    <a:pt x="63" y="881761"/>
                  </a:lnTo>
                  <a:lnTo>
                    <a:pt x="0" y="892683"/>
                  </a:lnTo>
                  <a:lnTo>
                    <a:pt x="609" y="925576"/>
                  </a:lnTo>
                  <a:lnTo>
                    <a:pt x="3289" y="969391"/>
                  </a:lnTo>
                  <a:lnTo>
                    <a:pt x="8115" y="1012825"/>
                  </a:lnTo>
                  <a:lnTo>
                    <a:pt x="15087" y="1056144"/>
                  </a:lnTo>
                  <a:lnTo>
                    <a:pt x="24155" y="1099007"/>
                  </a:lnTo>
                  <a:lnTo>
                    <a:pt x="35318" y="1141374"/>
                  </a:lnTo>
                  <a:lnTo>
                    <a:pt x="48552" y="1183144"/>
                  </a:lnTo>
                  <a:lnTo>
                    <a:pt x="63830" y="1224229"/>
                  </a:lnTo>
                  <a:lnTo>
                    <a:pt x="81089" y="1264500"/>
                  </a:lnTo>
                  <a:lnTo>
                    <a:pt x="100304" y="1303870"/>
                  </a:lnTo>
                  <a:lnTo>
                    <a:pt x="121437" y="1342263"/>
                  </a:lnTo>
                  <a:lnTo>
                    <a:pt x="144424" y="1379562"/>
                  </a:lnTo>
                  <a:lnTo>
                    <a:pt x="169214" y="1415694"/>
                  </a:lnTo>
                  <a:lnTo>
                    <a:pt x="195745" y="1450568"/>
                  </a:lnTo>
                  <a:lnTo>
                    <a:pt x="223951" y="1484096"/>
                  </a:lnTo>
                  <a:lnTo>
                    <a:pt x="253771" y="1516202"/>
                  </a:lnTo>
                  <a:lnTo>
                    <a:pt x="285140" y="1546809"/>
                  </a:lnTo>
                  <a:lnTo>
                    <a:pt x="317957" y="1575828"/>
                  </a:lnTo>
                  <a:lnTo>
                    <a:pt x="352170" y="1603209"/>
                  </a:lnTo>
                  <a:lnTo>
                    <a:pt x="387680" y="1628876"/>
                  </a:lnTo>
                  <a:lnTo>
                    <a:pt x="424408" y="1652765"/>
                  </a:lnTo>
                  <a:lnTo>
                    <a:pt x="462267" y="1674837"/>
                  </a:lnTo>
                  <a:lnTo>
                    <a:pt x="501167" y="1695018"/>
                  </a:lnTo>
                  <a:lnTo>
                    <a:pt x="541007" y="1713268"/>
                  </a:lnTo>
                  <a:lnTo>
                    <a:pt x="581685" y="1729536"/>
                  </a:lnTo>
                  <a:lnTo>
                    <a:pt x="623125" y="1743786"/>
                  </a:lnTo>
                  <a:lnTo>
                    <a:pt x="665213" y="1755990"/>
                  </a:lnTo>
                  <a:lnTo>
                    <a:pt x="707898" y="1766112"/>
                  </a:lnTo>
                  <a:lnTo>
                    <a:pt x="750951" y="1774139"/>
                  </a:lnTo>
                  <a:lnTo>
                    <a:pt x="794385" y="1780032"/>
                  </a:lnTo>
                  <a:lnTo>
                    <a:pt x="837945" y="1783791"/>
                  </a:lnTo>
                  <a:lnTo>
                    <a:pt x="881761" y="1785404"/>
                  </a:lnTo>
                  <a:lnTo>
                    <a:pt x="892682" y="1785467"/>
                  </a:lnTo>
                  <a:lnTo>
                    <a:pt x="936498" y="1784400"/>
                  </a:lnTo>
                  <a:lnTo>
                    <a:pt x="980186" y="1781175"/>
                  </a:lnTo>
                  <a:lnTo>
                    <a:pt x="1023746" y="1775815"/>
                  </a:lnTo>
                  <a:lnTo>
                    <a:pt x="1066927" y="1768322"/>
                  </a:lnTo>
                  <a:lnTo>
                    <a:pt x="1109599" y="1758721"/>
                  </a:lnTo>
                  <a:lnTo>
                    <a:pt x="1151890" y="1747037"/>
                  </a:lnTo>
                  <a:lnTo>
                    <a:pt x="1193546" y="1733283"/>
                  </a:lnTo>
                  <a:lnTo>
                    <a:pt x="1234313" y="1717522"/>
                  </a:lnTo>
                  <a:lnTo>
                    <a:pt x="1274445" y="1699755"/>
                  </a:lnTo>
                  <a:lnTo>
                    <a:pt x="1313561" y="1680057"/>
                  </a:lnTo>
                  <a:lnTo>
                    <a:pt x="1351661" y="1658467"/>
                  </a:lnTo>
                  <a:lnTo>
                    <a:pt x="1388745" y="1635023"/>
                  </a:lnTo>
                  <a:lnTo>
                    <a:pt x="1424559" y="1609788"/>
                  </a:lnTo>
                  <a:lnTo>
                    <a:pt x="1459103" y="1582826"/>
                  </a:lnTo>
                  <a:lnTo>
                    <a:pt x="1492250" y="1554213"/>
                  </a:lnTo>
                  <a:lnTo>
                    <a:pt x="1524000" y="1524000"/>
                  </a:lnTo>
                  <a:lnTo>
                    <a:pt x="1554226" y="1492262"/>
                  </a:lnTo>
                  <a:lnTo>
                    <a:pt x="1582801" y="1459077"/>
                  </a:lnTo>
                  <a:lnTo>
                    <a:pt x="1609852" y="1424533"/>
                  </a:lnTo>
                  <a:lnTo>
                    <a:pt x="1634998" y="1388719"/>
                  </a:lnTo>
                  <a:lnTo>
                    <a:pt x="1658493" y="1351699"/>
                  </a:lnTo>
                  <a:lnTo>
                    <a:pt x="1680083" y="1313573"/>
                  </a:lnTo>
                  <a:lnTo>
                    <a:pt x="1699768" y="1274432"/>
                  </a:lnTo>
                  <a:lnTo>
                    <a:pt x="1717548" y="1234376"/>
                  </a:lnTo>
                  <a:lnTo>
                    <a:pt x="1733296" y="1193482"/>
                  </a:lnTo>
                  <a:lnTo>
                    <a:pt x="1747012" y="1151877"/>
                  </a:lnTo>
                  <a:lnTo>
                    <a:pt x="1758696" y="1109649"/>
                  </a:lnTo>
                  <a:lnTo>
                    <a:pt x="1768348" y="1066901"/>
                  </a:lnTo>
                  <a:lnTo>
                    <a:pt x="1775841" y="1023747"/>
                  </a:lnTo>
                  <a:lnTo>
                    <a:pt x="1781175" y="980186"/>
                  </a:lnTo>
                  <a:lnTo>
                    <a:pt x="1784350" y="936497"/>
                  </a:lnTo>
                  <a:lnTo>
                    <a:pt x="1785493" y="892683"/>
                  </a:lnTo>
                  <a:lnTo>
                    <a:pt x="1784858" y="859916"/>
                  </a:lnTo>
                  <a:lnTo>
                    <a:pt x="1782191" y="816102"/>
                  </a:lnTo>
                  <a:lnTo>
                    <a:pt x="1777365" y="772541"/>
                  </a:lnTo>
                  <a:lnTo>
                    <a:pt x="1770380" y="729361"/>
                  </a:lnTo>
                  <a:lnTo>
                    <a:pt x="1761363" y="686435"/>
                  </a:lnTo>
                  <a:lnTo>
                    <a:pt x="1750187" y="644144"/>
                  </a:lnTo>
                  <a:lnTo>
                    <a:pt x="1736852" y="602361"/>
                  </a:lnTo>
                  <a:lnTo>
                    <a:pt x="1721612" y="561213"/>
                  </a:lnTo>
                  <a:lnTo>
                    <a:pt x="1704340" y="520954"/>
                  </a:lnTo>
                  <a:lnTo>
                    <a:pt x="1685163" y="481583"/>
                  </a:lnTo>
                  <a:lnTo>
                    <a:pt x="1664081" y="443230"/>
                  </a:lnTo>
                  <a:lnTo>
                    <a:pt x="1641094" y="405892"/>
                  </a:lnTo>
                  <a:lnTo>
                    <a:pt x="1616202" y="369824"/>
                  </a:lnTo>
                  <a:lnTo>
                    <a:pt x="1589786" y="334899"/>
                  </a:lnTo>
                  <a:lnTo>
                    <a:pt x="1561465" y="301370"/>
                  </a:lnTo>
                  <a:lnTo>
                    <a:pt x="1531747" y="269239"/>
                  </a:lnTo>
                  <a:lnTo>
                    <a:pt x="1500378" y="238632"/>
                  </a:lnTo>
                  <a:lnTo>
                    <a:pt x="1467485" y="209676"/>
                  </a:lnTo>
                  <a:lnTo>
                    <a:pt x="1433322" y="182244"/>
                  </a:lnTo>
                  <a:lnTo>
                    <a:pt x="1397762" y="156591"/>
                  </a:lnTo>
                  <a:lnTo>
                    <a:pt x="1361059" y="132714"/>
                  </a:lnTo>
                  <a:lnTo>
                    <a:pt x="1323213" y="110617"/>
                  </a:lnTo>
                  <a:lnTo>
                    <a:pt x="1284351" y="90424"/>
                  </a:lnTo>
                  <a:lnTo>
                    <a:pt x="1244473" y="72262"/>
                  </a:lnTo>
                  <a:lnTo>
                    <a:pt x="1203833" y="55880"/>
                  </a:lnTo>
                  <a:lnTo>
                    <a:pt x="1162304" y="41656"/>
                  </a:lnTo>
                  <a:lnTo>
                    <a:pt x="1120267" y="29463"/>
                  </a:lnTo>
                  <a:lnTo>
                    <a:pt x="1077595" y="19304"/>
                  </a:lnTo>
                  <a:lnTo>
                    <a:pt x="1034542" y="11302"/>
                  </a:lnTo>
                  <a:lnTo>
                    <a:pt x="991107" y="5461"/>
                  </a:lnTo>
                  <a:lnTo>
                    <a:pt x="947419" y="1650"/>
                  </a:lnTo>
                  <a:lnTo>
                    <a:pt x="903732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5719" y="7289800"/>
              <a:ext cx="657860" cy="1559560"/>
            </a:xfrm>
            <a:custGeom>
              <a:avLst/>
              <a:gdLst/>
              <a:ahLst/>
              <a:cxnLst/>
              <a:rect l="l" t="t" r="r" b="b"/>
              <a:pathLst>
                <a:path w="657860" h="1559559">
                  <a:moveTo>
                    <a:pt x="483107" y="0"/>
                  </a:moveTo>
                  <a:lnTo>
                    <a:pt x="9398" y="361188"/>
                  </a:lnTo>
                  <a:lnTo>
                    <a:pt x="306959" y="569594"/>
                  </a:lnTo>
                  <a:lnTo>
                    <a:pt x="0" y="790575"/>
                  </a:lnTo>
                  <a:lnTo>
                    <a:pt x="317119" y="978535"/>
                  </a:lnTo>
                  <a:lnTo>
                    <a:pt x="29591" y="1235583"/>
                  </a:lnTo>
                  <a:lnTo>
                    <a:pt x="560959" y="1559179"/>
                  </a:lnTo>
                  <a:lnTo>
                    <a:pt x="657606" y="1398524"/>
                  </a:lnTo>
                  <a:lnTo>
                    <a:pt x="343535" y="1206627"/>
                  </a:lnTo>
                  <a:lnTo>
                    <a:pt x="632587" y="948055"/>
                  </a:lnTo>
                  <a:lnTo>
                    <a:pt x="342011" y="774826"/>
                  </a:lnTo>
                  <a:lnTo>
                    <a:pt x="631063" y="567308"/>
                  </a:lnTo>
                  <a:lnTo>
                    <a:pt x="327279" y="354964"/>
                  </a:lnTo>
                  <a:lnTo>
                    <a:pt x="596011" y="149606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91160" y="6510019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659968" y="330073"/>
                </a:moveTo>
                <a:lnTo>
                  <a:pt x="656374" y="281305"/>
                </a:lnTo>
                <a:lnTo>
                  <a:pt x="645960" y="234696"/>
                </a:lnTo>
                <a:lnTo>
                  <a:pt x="629221" y="190881"/>
                </a:lnTo>
                <a:lnTo>
                  <a:pt x="606679" y="150241"/>
                </a:lnTo>
                <a:lnTo>
                  <a:pt x="578853" y="113411"/>
                </a:lnTo>
                <a:lnTo>
                  <a:pt x="546252" y="80772"/>
                </a:lnTo>
                <a:lnTo>
                  <a:pt x="509397" y="52959"/>
                </a:lnTo>
                <a:lnTo>
                  <a:pt x="477926" y="35560"/>
                </a:lnTo>
                <a:lnTo>
                  <a:pt x="477926" y="330073"/>
                </a:lnTo>
                <a:lnTo>
                  <a:pt x="470331" y="376809"/>
                </a:lnTo>
                <a:lnTo>
                  <a:pt x="449211" y="417449"/>
                </a:lnTo>
                <a:lnTo>
                  <a:pt x="417080" y="449707"/>
                </a:lnTo>
                <a:lnTo>
                  <a:pt x="376428" y="470801"/>
                </a:lnTo>
                <a:lnTo>
                  <a:pt x="329730" y="478409"/>
                </a:lnTo>
                <a:lnTo>
                  <a:pt x="283044" y="470801"/>
                </a:lnTo>
                <a:lnTo>
                  <a:pt x="242392" y="449707"/>
                </a:lnTo>
                <a:lnTo>
                  <a:pt x="210248" y="417449"/>
                </a:lnTo>
                <a:lnTo>
                  <a:pt x="189141" y="376809"/>
                </a:lnTo>
                <a:lnTo>
                  <a:pt x="181546" y="330073"/>
                </a:lnTo>
                <a:lnTo>
                  <a:pt x="189141" y="283083"/>
                </a:lnTo>
                <a:lnTo>
                  <a:pt x="210248" y="242443"/>
                </a:lnTo>
                <a:lnTo>
                  <a:pt x="242392" y="210312"/>
                </a:lnTo>
                <a:lnTo>
                  <a:pt x="283044" y="189230"/>
                </a:lnTo>
                <a:lnTo>
                  <a:pt x="329730" y="181737"/>
                </a:lnTo>
                <a:lnTo>
                  <a:pt x="376428" y="189357"/>
                </a:lnTo>
                <a:lnTo>
                  <a:pt x="417080" y="210439"/>
                </a:lnTo>
                <a:lnTo>
                  <a:pt x="449211" y="242570"/>
                </a:lnTo>
                <a:lnTo>
                  <a:pt x="470331" y="283337"/>
                </a:lnTo>
                <a:lnTo>
                  <a:pt x="477926" y="330073"/>
                </a:lnTo>
                <a:lnTo>
                  <a:pt x="477926" y="35560"/>
                </a:lnTo>
                <a:lnTo>
                  <a:pt x="468807" y="30480"/>
                </a:lnTo>
                <a:lnTo>
                  <a:pt x="424980" y="13843"/>
                </a:lnTo>
                <a:lnTo>
                  <a:pt x="378460" y="3429"/>
                </a:lnTo>
                <a:lnTo>
                  <a:pt x="329730" y="0"/>
                </a:lnTo>
                <a:lnTo>
                  <a:pt x="281139" y="3556"/>
                </a:lnTo>
                <a:lnTo>
                  <a:pt x="234708" y="13970"/>
                </a:lnTo>
                <a:lnTo>
                  <a:pt x="190969" y="30734"/>
                </a:lnTo>
                <a:lnTo>
                  <a:pt x="150431" y="53213"/>
                </a:lnTo>
                <a:lnTo>
                  <a:pt x="113626" y="81026"/>
                </a:lnTo>
                <a:lnTo>
                  <a:pt x="81064" y="113538"/>
                </a:lnTo>
                <a:lnTo>
                  <a:pt x="53263" y="150368"/>
                </a:lnTo>
                <a:lnTo>
                  <a:pt x="30734" y="190881"/>
                </a:lnTo>
                <a:lnTo>
                  <a:pt x="14008" y="234696"/>
                </a:lnTo>
                <a:lnTo>
                  <a:pt x="3581" y="281305"/>
                </a:lnTo>
                <a:lnTo>
                  <a:pt x="0" y="330073"/>
                </a:lnTo>
                <a:lnTo>
                  <a:pt x="3581" y="378714"/>
                </a:lnTo>
                <a:lnTo>
                  <a:pt x="14008" y="425196"/>
                </a:lnTo>
                <a:lnTo>
                  <a:pt x="30734" y="469011"/>
                </a:lnTo>
                <a:lnTo>
                  <a:pt x="53263" y="509536"/>
                </a:lnTo>
                <a:lnTo>
                  <a:pt x="81064" y="546354"/>
                </a:lnTo>
                <a:lnTo>
                  <a:pt x="113626" y="578993"/>
                </a:lnTo>
                <a:lnTo>
                  <a:pt x="150431" y="606806"/>
                </a:lnTo>
                <a:lnTo>
                  <a:pt x="190969" y="629285"/>
                </a:lnTo>
                <a:lnTo>
                  <a:pt x="234708" y="646049"/>
                </a:lnTo>
                <a:lnTo>
                  <a:pt x="281139" y="656463"/>
                </a:lnTo>
                <a:lnTo>
                  <a:pt x="329730" y="660146"/>
                </a:lnTo>
                <a:lnTo>
                  <a:pt x="378460" y="656463"/>
                </a:lnTo>
                <a:lnTo>
                  <a:pt x="424980" y="646049"/>
                </a:lnTo>
                <a:lnTo>
                  <a:pt x="468807" y="629285"/>
                </a:lnTo>
                <a:lnTo>
                  <a:pt x="509397" y="606806"/>
                </a:lnTo>
                <a:lnTo>
                  <a:pt x="546252" y="578993"/>
                </a:lnTo>
                <a:lnTo>
                  <a:pt x="578853" y="546354"/>
                </a:lnTo>
                <a:lnTo>
                  <a:pt x="606679" y="509536"/>
                </a:lnTo>
                <a:lnTo>
                  <a:pt x="629221" y="469011"/>
                </a:lnTo>
                <a:lnTo>
                  <a:pt x="645960" y="425196"/>
                </a:lnTo>
                <a:lnTo>
                  <a:pt x="656374" y="378714"/>
                </a:lnTo>
                <a:lnTo>
                  <a:pt x="659968" y="330073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7920" y="9517380"/>
            <a:ext cx="421640" cy="487680"/>
          </a:xfrm>
          <a:custGeom>
            <a:avLst/>
            <a:gdLst/>
            <a:ahLst/>
            <a:cxnLst/>
            <a:rect l="l" t="t" r="r" b="b"/>
            <a:pathLst>
              <a:path w="421639" h="487679">
                <a:moveTo>
                  <a:pt x="421131" y="0"/>
                </a:moveTo>
                <a:lnTo>
                  <a:pt x="0" y="243624"/>
                </a:lnTo>
                <a:lnTo>
                  <a:pt x="421131" y="487248"/>
                </a:lnTo>
                <a:lnTo>
                  <a:pt x="421131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9760" y="8470900"/>
            <a:ext cx="637540" cy="736600"/>
          </a:xfrm>
          <a:custGeom>
            <a:avLst/>
            <a:gdLst/>
            <a:ahLst/>
            <a:cxnLst/>
            <a:rect l="l" t="t" r="r" b="b"/>
            <a:pathLst>
              <a:path w="637539" h="736600">
                <a:moveTo>
                  <a:pt x="0" y="0"/>
                </a:moveTo>
                <a:lnTo>
                  <a:pt x="0" y="736371"/>
                </a:lnTo>
                <a:lnTo>
                  <a:pt x="637159" y="3681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597900"/>
            <a:ext cx="1800860" cy="1689100"/>
          </a:xfrm>
          <a:custGeom>
            <a:avLst/>
            <a:gdLst/>
            <a:ahLst/>
            <a:cxnLst/>
            <a:rect l="l" t="t" r="r" b="b"/>
            <a:pathLst>
              <a:path w="1800860" h="1689100">
                <a:moveTo>
                  <a:pt x="162267" y="1688744"/>
                </a:moveTo>
                <a:lnTo>
                  <a:pt x="0" y="1526578"/>
                </a:lnTo>
                <a:lnTo>
                  <a:pt x="0" y="1609725"/>
                </a:lnTo>
                <a:lnTo>
                  <a:pt x="79057" y="1688744"/>
                </a:lnTo>
                <a:lnTo>
                  <a:pt x="162267" y="1688744"/>
                </a:lnTo>
                <a:close/>
              </a:path>
              <a:path w="1800860" h="1689100">
                <a:moveTo>
                  <a:pt x="328688" y="1688744"/>
                </a:moveTo>
                <a:lnTo>
                  <a:pt x="0" y="1360297"/>
                </a:lnTo>
                <a:lnTo>
                  <a:pt x="0" y="1443431"/>
                </a:lnTo>
                <a:lnTo>
                  <a:pt x="245478" y="1688744"/>
                </a:lnTo>
                <a:lnTo>
                  <a:pt x="328688" y="1688744"/>
                </a:lnTo>
                <a:close/>
              </a:path>
              <a:path w="1800860" h="1689100">
                <a:moveTo>
                  <a:pt x="496379" y="1688744"/>
                </a:moveTo>
                <a:lnTo>
                  <a:pt x="0" y="1192733"/>
                </a:lnTo>
                <a:lnTo>
                  <a:pt x="0" y="1275880"/>
                </a:lnTo>
                <a:lnTo>
                  <a:pt x="413169" y="1688744"/>
                </a:lnTo>
                <a:lnTo>
                  <a:pt x="496379" y="1688744"/>
                </a:lnTo>
                <a:close/>
              </a:path>
              <a:path w="1800860" h="1689100">
                <a:moveTo>
                  <a:pt x="661504" y="1688744"/>
                </a:moveTo>
                <a:lnTo>
                  <a:pt x="0" y="1027722"/>
                </a:lnTo>
                <a:lnTo>
                  <a:pt x="0" y="1110869"/>
                </a:lnTo>
                <a:lnTo>
                  <a:pt x="578294" y="1688744"/>
                </a:lnTo>
                <a:lnTo>
                  <a:pt x="661504" y="1688744"/>
                </a:lnTo>
                <a:close/>
              </a:path>
              <a:path w="1800860" h="1689100">
                <a:moveTo>
                  <a:pt x="827913" y="1688744"/>
                </a:moveTo>
                <a:lnTo>
                  <a:pt x="0" y="861441"/>
                </a:lnTo>
                <a:lnTo>
                  <a:pt x="0" y="944587"/>
                </a:lnTo>
                <a:lnTo>
                  <a:pt x="744715" y="1688744"/>
                </a:lnTo>
                <a:lnTo>
                  <a:pt x="827913" y="1688744"/>
                </a:lnTo>
                <a:close/>
              </a:path>
              <a:path w="1800860" h="1689100">
                <a:moveTo>
                  <a:pt x="994676" y="1688744"/>
                </a:moveTo>
                <a:lnTo>
                  <a:pt x="0" y="694156"/>
                </a:lnTo>
                <a:lnTo>
                  <a:pt x="0" y="777328"/>
                </a:lnTo>
                <a:lnTo>
                  <a:pt x="911504" y="1688744"/>
                </a:lnTo>
                <a:lnTo>
                  <a:pt x="994676" y="1688744"/>
                </a:lnTo>
                <a:close/>
              </a:path>
              <a:path w="1800860" h="1689100">
                <a:moveTo>
                  <a:pt x="1160741" y="1688744"/>
                </a:moveTo>
                <a:lnTo>
                  <a:pt x="0" y="528866"/>
                </a:lnTo>
                <a:lnTo>
                  <a:pt x="0" y="612013"/>
                </a:lnTo>
                <a:lnTo>
                  <a:pt x="1077531" y="1688744"/>
                </a:lnTo>
                <a:lnTo>
                  <a:pt x="1160741" y="1688744"/>
                </a:lnTo>
                <a:close/>
              </a:path>
              <a:path w="1800860" h="1689100">
                <a:moveTo>
                  <a:pt x="1328420" y="1688744"/>
                </a:moveTo>
                <a:lnTo>
                  <a:pt x="0" y="361315"/>
                </a:lnTo>
                <a:lnTo>
                  <a:pt x="0" y="444449"/>
                </a:lnTo>
                <a:lnTo>
                  <a:pt x="1245222" y="1688744"/>
                </a:lnTo>
                <a:lnTo>
                  <a:pt x="1328420" y="1688744"/>
                </a:lnTo>
                <a:close/>
              </a:path>
              <a:path w="1800860" h="1689100">
                <a:moveTo>
                  <a:pt x="1494790" y="1688744"/>
                </a:moveTo>
                <a:lnTo>
                  <a:pt x="0" y="195072"/>
                </a:lnTo>
                <a:lnTo>
                  <a:pt x="0" y="278130"/>
                </a:lnTo>
                <a:lnTo>
                  <a:pt x="1411605" y="1688744"/>
                </a:lnTo>
                <a:lnTo>
                  <a:pt x="1494790" y="1688744"/>
                </a:lnTo>
                <a:close/>
              </a:path>
              <a:path w="1800860" h="1689100">
                <a:moveTo>
                  <a:pt x="1639189" y="750836"/>
                </a:moveTo>
                <a:lnTo>
                  <a:pt x="1614043" y="705218"/>
                </a:lnTo>
                <a:lnTo>
                  <a:pt x="1587119" y="660450"/>
                </a:lnTo>
                <a:lnTo>
                  <a:pt x="1558417" y="616534"/>
                </a:lnTo>
                <a:lnTo>
                  <a:pt x="1527810" y="573468"/>
                </a:lnTo>
                <a:lnTo>
                  <a:pt x="1495552" y="531266"/>
                </a:lnTo>
                <a:lnTo>
                  <a:pt x="1461262" y="489902"/>
                </a:lnTo>
                <a:lnTo>
                  <a:pt x="1310259" y="338963"/>
                </a:lnTo>
                <a:lnTo>
                  <a:pt x="1268818" y="304800"/>
                </a:lnTo>
                <a:lnTo>
                  <a:pt x="1226578" y="272415"/>
                </a:lnTo>
                <a:lnTo>
                  <a:pt x="1183474" y="241935"/>
                </a:lnTo>
                <a:lnTo>
                  <a:pt x="1139532" y="213233"/>
                </a:lnTo>
                <a:lnTo>
                  <a:pt x="1094727" y="186309"/>
                </a:lnTo>
                <a:lnTo>
                  <a:pt x="1049070" y="161163"/>
                </a:lnTo>
                <a:lnTo>
                  <a:pt x="1639189" y="750836"/>
                </a:lnTo>
                <a:close/>
              </a:path>
              <a:path w="1800860" h="1689100">
                <a:moveTo>
                  <a:pt x="1661287" y="1688744"/>
                </a:moveTo>
                <a:lnTo>
                  <a:pt x="22440" y="51181"/>
                </a:lnTo>
                <a:lnTo>
                  <a:pt x="0" y="57912"/>
                </a:lnTo>
                <a:lnTo>
                  <a:pt x="0" y="111887"/>
                </a:lnTo>
                <a:lnTo>
                  <a:pt x="1578102" y="1688744"/>
                </a:lnTo>
                <a:lnTo>
                  <a:pt x="1661287" y="1688744"/>
                </a:lnTo>
                <a:close/>
              </a:path>
              <a:path w="1800860" h="1689100">
                <a:moveTo>
                  <a:pt x="1749298" y="1025855"/>
                </a:moveTo>
                <a:lnTo>
                  <a:pt x="1730248" y="963333"/>
                </a:lnTo>
                <a:lnTo>
                  <a:pt x="1708277" y="901776"/>
                </a:lnTo>
                <a:lnTo>
                  <a:pt x="898017" y="92075"/>
                </a:lnTo>
                <a:lnTo>
                  <a:pt x="836422" y="70231"/>
                </a:lnTo>
                <a:lnTo>
                  <a:pt x="773861" y="51181"/>
                </a:lnTo>
                <a:lnTo>
                  <a:pt x="1749298" y="1025855"/>
                </a:lnTo>
                <a:close/>
              </a:path>
              <a:path w="1800860" h="1689100">
                <a:moveTo>
                  <a:pt x="1780032" y="1642389"/>
                </a:moveTo>
                <a:lnTo>
                  <a:pt x="158140" y="20447"/>
                </a:lnTo>
                <a:lnTo>
                  <a:pt x="123571" y="27051"/>
                </a:lnTo>
                <a:lnTo>
                  <a:pt x="89001" y="34544"/>
                </a:lnTo>
                <a:lnTo>
                  <a:pt x="1743202" y="1688744"/>
                </a:lnTo>
                <a:lnTo>
                  <a:pt x="1770888" y="1688744"/>
                </a:lnTo>
                <a:lnTo>
                  <a:pt x="1773428" y="1676933"/>
                </a:lnTo>
                <a:lnTo>
                  <a:pt x="1780032" y="1642389"/>
                </a:lnTo>
                <a:close/>
              </a:path>
              <a:path w="1800860" h="1689100">
                <a:moveTo>
                  <a:pt x="1790192" y="1234351"/>
                </a:moveTo>
                <a:lnTo>
                  <a:pt x="1783461" y="1184617"/>
                </a:lnTo>
                <a:lnTo>
                  <a:pt x="1774825" y="1135862"/>
                </a:lnTo>
                <a:lnTo>
                  <a:pt x="663765" y="25527"/>
                </a:lnTo>
                <a:lnTo>
                  <a:pt x="614489" y="16891"/>
                </a:lnTo>
                <a:lnTo>
                  <a:pt x="565200" y="10287"/>
                </a:lnTo>
                <a:lnTo>
                  <a:pt x="1790192" y="1234351"/>
                </a:lnTo>
                <a:close/>
              </a:path>
              <a:path w="1800860" h="1689100">
                <a:moveTo>
                  <a:pt x="1796669" y="1491449"/>
                </a:moveTo>
                <a:lnTo>
                  <a:pt x="307911" y="2540"/>
                </a:lnTo>
                <a:lnTo>
                  <a:pt x="288709" y="3683"/>
                </a:lnTo>
                <a:lnTo>
                  <a:pt x="231101" y="8890"/>
                </a:lnTo>
                <a:lnTo>
                  <a:pt x="1790192" y="1568208"/>
                </a:lnTo>
                <a:lnTo>
                  <a:pt x="1793875" y="1529829"/>
                </a:lnTo>
                <a:lnTo>
                  <a:pt x="1796669" y="1491449"/>
                </a:lnTo>
                <a:close/>
              </a:path>
              <a:path w="1800860" h="1689100">
                <a:moveTo>
                  <a:pt x="1800479" y="1410868"/>
                </a:moveTo>
                <a:lnTo>
                  <a:pt x="1800098" y="1368018"/>
                </a:lnTo>
                <a:lnTo>
                  <a:pt x="1797939" y="1325168"/>
                </a:lnTo>
                <a:lnTo>
                  <a:pt x="474319" y="2540"/>
                </a:lnTo>
                <a:lnTo>
                  <a:pt x="431431" y="762"/>
                </a:lnTo>
                <a:lnTo>
                  <a:pt x="388556" y="0"/>
                </a:lnTo>
                <a:lnTo>
                  <a:pt x="1800479" y="1410868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59760" y="889301"/>
            <a:ext cx="12486640" cy="1018741"/>
          </a:xfrm>
          <a:prstGeom prst="rect">
            <a:avLst/>
          </a:prstGeom>
        </p:spPr>
        <p:txBody>
          <a:bodyPr vert="horz" wrap="square" lIns="0" tIns="124969" rIns="0" bIns="0" rtlCol="0">
            <a:spAutoFit/>
          </a:bodyPr>
          <a:lstStyle/>
          <a:p>
            <a:pPr marL="749300" marR="5080" indent="-408940">
              <a:lnSpc>
                <a:spcPct val="116100"/>
              </a:lnSpc>
              <a:spcBef>
                <a:spcPts val="100"/>
              </a:spcBef>
            </a:pPr>
            <a:r>
              <a:rPr spc="-5" dirty="0"/>
              <a:t>YÜKSEKÖĞRETİM  </a:t>
            </a:r>
            <a:r>
              <a:rPr dirty="0"/>
              <a:t>KURUMLARI</a:t>
            </a:r>
            <a:r>
              <a:rPr spc="-175" dirty="0"/>
              <a:t> </a:t>
            </a:r>
            <a:r>
              <a:rPr dirty="0"/>
              <a:t>SINAVI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2079" y="5732536"/>
            <a:ext cx="436880" cy="144780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3900" spc="-10" dirty="0">
                <a:solidFill>
                  <a:srgbClr val="FF904D"/>
                </a:solidFill>
                <a:latin typeface="Arial"/>
                <a:cs typeface="Arial"/>
              </a:rPr>
              <a:t>1.</a:t>
            </a: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3900" spc="-10" dirty="0">
                <a:solidFill>
                  <a:srgbClr val="FF904D"/>
                </a:solidFill>
                <a:latin typeface="Arial"/>
                <a:cs typeface="Arial"/>
              </a:rPr>
              <a:t>2.</a:t>
            </a:r>
            <a:endParaRPr sz="3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9085" y="2838826"/>
            <a:ext cx="6294120" cy="434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799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TEMEL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YETERLİLİK</a:t>
            </a:r>
            <a:r>
              <a:rPr sz="4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TESTİ 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(TYT)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85"/>
              </a:spcBef>
            </a:pPr>
            <a:r>
              <a:rPr sz="40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tr-TR" sz="4000" spc="-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4000" spc="-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40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DK</a:t>
            </a:r>
            <a:endParaRPr sz="4000" dirty="0">
              <a:latin typeface="Arial"/>
              <a:cs typeface="Arial"/>
            </a:endParaRPr>
          </a:p>
          <a:p>
            <a:pPr marR="1270" algn="ctr">
              <a:lnSpc>
                <a:spcPct val="100000"/>
              </a:lnSpc>
              <a:spcBef>
                <a:spcPts val="800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4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 smtClean="0">
                <a:solidFill>
                  <a:srgbClr val="FFFFFF"/>
                </a:solidFill>
                <a:latin typeface="Arial"/>
                <a:cs typeface="Arial"/>
              </a:rPr>
              <a:t>10.SINIF</a:t>
            </a:r>
            <a:r>
              <a:rPr lang="tr-TR" sz="4000" spc="-5" dirty="0" smtClean="0">
                <a:solidFill>
                  <a:srgbClr val="FFFFFF"/>
                </a:solidFill>
                <a:latin typeface="Arial"/>
                <a:cs typeface="Arial"/>
              </a:rPr>
              <a:t> MÜFREDATI</a:t>
            </a:r>
            <a:endParaRPr sz="4000" dirty="0">
              <a:latin typeface="Arial"/>
              <a:cs typeface="Arial"/>
            </a:endParaRPr>
          </a:p>
          <a:p>
            <a:pPr marL="114300" algn="ctr">
              <a:lnSpc>
                <a:spcPct val="100000"/>
              </a:lnSpc>
              <a:spcBef>
                <a:spcPts val="800"/>
              </a:spcBef>
            </a:pPr>
            <a:r>
              <a:rPr sz="4000" spc="-10" dirty="0">
                <a:solidFill>
                  <a:srgbClr val="FF904D"/>
                </a:solidFill>
                <a:latin typeface="Arial"/>
                <a:cs typeface="Arial"/>
              </a:rPr>
              <a:t>TÜRKÇE</a:t>
            </a:r>
            <a:r>
              <a:rPr sz="4000" spc="-90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(40)</a:t>
            </a:r>
            <a:endParaRPr sz="4000" dirty="0">
              <a:latin typeface="Arial"/>
              <a:cs typeface="Arial"/>
            </a:endParaRPr>
          </a:p>
          <a:p>
            <a:pPr marR="118110" algn="ctr">
              <a:lnSpc>
                <a:spcPct val="100000"/>
              </a:lnSpc>
              <a:spcBef>
                <a:spcPts val="800"/>
              </a:spcBef>
            </a:pP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MATEMATİK</a:t>
            </a:r>
            <a:r>
              <a:rPr sz="4000" spc="-90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904D"/>
                </a:solidFill>
                <a:latin typeface="Arial"/>
                <a:cs typeface="Arial"/>
              </a:rPr>
              <a:t>(40)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2079" y="7157846"/>
            <a:ext cx="6151880" cy="144780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624840" indent="-612775">
              <a:lnSpc>
                <a:spcPct val="100000"/>
              </a:lnSpc>
              <a:spcBef>
                <a:spcPts val="894"/>
              </a:spcBef>
              <a:buSzPct val="97500"/>
              <a:buAutoNum type="arabicPeriod" startAt="3"/>
              <a:tabLst>
                <a:tab pos="625475" algn="l"/>
              </a:tabLst>
            </a:pP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SOSYAL BİLİMLER</a:t>
            </a:r>
            <a:r>
              <a:rPr sz="4000" spc="-175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(20)</a:t>
            </a:r>
            <a:endParaRPr sz="4000" dirty="0">
              <a:latin typeface="Arial"/>
              <a:cs typeface="Arial"/>
            </a:endParaRPr>
          </a:p>
          <a:p>
            <a:pPr marL="1097280" indent="-1085215">
              <a:lnSpc>
                <a:spcPct val="100000"/>
              </a:lnSpc>
              <a:spcBef>
                <a:spcPts val="800"/>
              </a:spcBef>
              <a:buSzPct val="97500"/>
              <a:buAutoNum type="arabicPeriod" startAt="3"/>
              <a:tabLst>
                <a:tab pos="1097280" algn="l"/>
                <a:tab pos="1097915" algn="l"/>
              </a:tabLst>
            </a:pPr>
            <a:r>
              <a:rPr sz="4000" dirty="0">
                <a:solidFill>
                  <a:srgbClr val="FF904D"/>
                </a:solidFill>
                <a:latin typeface="Arial"/>
                <a:cs typeface="Arial"/>
              </a:rPr>
              <a:t>FEN </a:t>
            </a: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BİLİMLERİ</a:t>
            </a:r>
            <a:r>
              <a:rPr sz="4000" spc="-140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904D"/>
                </a:solidFill>
                <a:latin typeface="Arial"/>
                <a:cs typeface="Arial"/>
              </a:rPr>
              <a:t>(20)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xfrm>
            <a:off x="9654158" y="2838826"/>
            <a:ext cx="7719442" cy="6531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0740" marR="5080" algn="ctr">
              <a:lnSpc>
                <a:spcPct val="115799"/>
              </a:lnSpc>
              <a:spcBef>
                <a:spcPts val="95"/>
              </a:spcBef>
            </a:pPr>
            <a:r>
              <a:rPr spc="-5" dirty="0"/>
              <a:t>ALAN </a:t>
            </a:r>
            <a:r>
              <a:rPr spc="-10" dirty="0"/>
              <a:t>YETERLİLİK</a:t>
            </a:r>
            <a:r>
              <a:rPr spc="-195" dirty="0"/>
              <a:t> </a:t>
            </a:r>
            <a:r>
              <a:rPr spc="-10" dirty="0"/>
              <a:t>TESTİ  </a:t>
            </a:r>
            <a:r>
              <a:rPr spc="-5" dirty="0"/>
              <a:t>(AYT)</a:t>
            </a:r>
          </a:p>
          <a:p>
            <a:pPr marL="824230" algn="ctr">
              <a:lnSpc>
                <a:spcPct val="100000"/>
              </a:lnSpc>
              <a:spcBef>
                <a:spcPts val="1285"/>
              </a:spcBef>
            </a:pPr>
            <a:r>
              <a:rPr spc="-5" dirty="0"/>
              <a:t>180</a:t>
            </a:r>
            <a:r>
              <a:rPr spc="-25" dirty="0"/>
              <a:t> </a:t>
            </a:r>
            <a:r>
              <a:rPr spc="-15" dirty="0"/>
              <a:t>DK</a:t>
            </a:r>
          </a:p>
          <a:p>
            <a:pPr marL="824230" algn="ctr">
              <a:lnSpc>
                <a:spcPct val="100000"/>
              </a:lnSpc>
              <a:spcBef>
                <a:spcPts val="800"/>
              </a:spcBef>
            </a:pPr>
            <a:r>
              <a:rPr dirty="0"/>
              <a:t>11 VE</a:t>
            </a:r>
            <a:r>
              <a:rPr spc="-70" dirty="0"/>
              <a:t> </a:t>
            </a:r>
            <a:r>
              <a:rPr spc="-5" dirty="0" smtClean="0"/>
              <a:t>12.SINIF</a:t>
            </a:r>
            <a:r>
              <a:rPr lang="tr-TR" spc="-5" dirty="0" smtClean="0"/>
              <a:t> MÜFREDATI</a:t>
            </a:r>
            <a:endParaRPr spc="-5" dirty="0"/>
          </a:p>
          <a:p>
            <a:pPr marL="426720" indent="-414020">
              <a:lnSpc>
                <a:spcPct val="100000"/>
              </a:lnSpc>
              <a:spcBef>
                <a:spcPts val="300"/>
              </a:spcBef>
              <a:buSzPct val="95000"/>
              <a:buAutoNum type="arabicPeriod"/>
              <a:tabLst>
                <a:tab pos="426720" algn="l"/>
              </a:tabLst>
            </a:pPr>
            <a:r>
              <a:rPr spc="-5" dirty="0">
                <a:solidFill>
                  <a:srgbClr val="FF904D"/>
                </a:solidFill>
              </a:rPr>
              <a:t>TÜRK DİLİ </a:t>
            </a:r>
            <a:r>
              <a:rPr dirty="0">
                <a:solidFill>
                  <a:srgbClr val="FF904D"/>
                </a:solidFill>
              </a:rPr>
              <a:t>VE</a:t>
            </a:r>
            <a:r>
              <a:rPr spc="-90" dirty="0">
                <a:solidFill>
                  <a:srgbClr val="FF904D"/>
                </a:solidFill>
              </a:rPr>
              <a:t> </a:t>
            </a:r>
            <a:r>
              <a:rPr spc="-10" dirty="0">
                <a:solidFill>
                  <a:srgbClr val="FF904D"/>
                </a:solidFill>
              </a:rPr>
              <a:t>EDEBİYATI</a:t>
            </a: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pc="-5" dirty="0">
                <a:solidFill>
                  <a:srgbClr val="FF904D"/>
                </a:solidFill>
              </a:rPr>
              <a:t>SOSYAL </a:t>
            </a:r>
            <a:r>
              <a:rPr dirty="0">
                <a:solidFill>
                  <a:srgbClr val="FF904D"/>
                </a:solidFill>
              </a:rPr>
              <a:t>BİLİMLER 1</a:t>
            </a:r>
            <a:r>
              <a:rPr spc="-145" dirty="0">
                <a:solidFill>
                  <a:srgbClr val="FF904D"/>
                </a:solidFill>
              </a:rPr>
              <a:t> </a:t>
            </a:r>
            <a:r>
              <a:rPr dirty="0">
                <a:solidFill>
                  <a:srgbClr val="FF904D"/>
                </a:solidFill>
              </a:rPr>
              <a:t>(40)</a:t>
            </a:r>
          </a:p>
          <a:p>
            <a:pPr marL="1727200" indent="-1567815">
              <a:lnSpc>
                <a:spcPct val="100000"/>
              </a:lnSpc>
              <a:spcBef>
                <a:spcPts val="1285"/>
              </a:spcBef>
              <a:buSzPct val="95000"/>
              <a:buAutoNum type="arabicPeriod" startAt="2"/>
              <a:tabLst>
                <a:tab pos="1727200" algn="l"/>
                <a:tab pos="1727835" algn="l"/>
              </a:tabLst>
            </a:pPr>
            <a:r>
              <a:rPr spc="-5" dirty="0">
                <a:solidFill>
                  <a:srgbClr val="FF904D"/>
                </a:solidFill>
              </a:rPr>
              <a:t>MATEMATİK</a:t>
            </a:r>
            <a:r>
              <a:rPr spc="-85" dirty="0">
                <a:solidFill>
                  <a:srgbClr val="FF904D"/>
                </a:solidFill>
              </a:rPr>
              <a:t> </a:t>
            </a:r>
            <a:r>
              <a:rPr spc="-5" dirty="0">
                <a:solidFill>
                  <a:srgbClr val="FF904D"/>
                </a:solidFill>
              </a:rPr>
              <a:t>(40)</a:t>
            </a:r>
          </a:p>
          <a:p>
            <a:pPr marL="911860" indent="-752475">
              <a:lnSpc>
                <a:spcPct val="100000"/>
              </a:lnSpc>
              <a:spcBef>
                <a:spcPts val="800"/>
              </a:spcBef>
              <a:buSzPct val="95000"/>
              <a:buAutoNum type="arabicPeriod" startAt="2"/>
              <a:tabLst>
                <a:tab pos="911860" algn="l"/>
                <a:tab pos="912494" algn="l"/>
              </a:tabLst>
            </a:pPr>
            <a:r>
              <a:rPr spc="-5" dirty="0">
                <a:solidFill>
                  <a:srgbClr val="FF904D"/>
                </a:solidFill>
              </a:rPr>
              <a:t>SOSYAL </a:t>
            </a:r>
            <a:r>
              <a:rPr dirty="0">
                <a:solidFill>
                  <a:srgbClr val="FF904D"/>
                </a:solidFill>
              </a:rPr>
              <a:t>BİLİMLER</a:t>
            </a:r>
            <a:r>
              <a:rPr spc="-180" dirty="0">
                <a:solidFill>
                  <a:srgbClr val="FF904D"/>
                </a:solidFill>
              </a:rPr>
              <a:t> </a:t>
            </a:r>
            <a:r>
              <a:rPr dirty="0">
                <a:solidFill>
                  <a:srgbClr val="FF904D"/>
                </a:solidFill>
              </a:rPr>
              <a:t>(40)</a:t>
            </a:r>
          </a:p>
          <a:p>
            <a:pPr marL="1303020" indent="-1143635">
              <a:lnSpc>
                <a:spcPct val="100000"/>
              </a:lnSpc>
              <a:spcBef>
                <a:spcPts val="800"/>
              </a:spcBef>
              <a:buSzPct val="95000"/>
              <a:buAutoNum type="arabicPeriod" startAt="2"/>
              <a:tabLst>
                <a:tab pos="1303020" algn="l"/>
                <a:tab pos="1303655" algn="l"/>
              </a:tabLst>
            </a:pPr>
            <a:r>
              <a:rPr spc="-5" dirty="0">
                <a:solidFill>
                  <a:srgbClr val="FF904D"/>
                </a:solidFill>
              </a:rPr>
              <a:t>FEN BİLİMLERİ</a:t>
            </a:r>
            <a:r>
              <a:rPr spc="-100" dirty="0">
                <a:solidFill>
                  <a:srgbClr val="FF904D"/>
                </a:solidFill>
              </a:rPr>
              <a:t> </a:t>
            </a:r>
            <a:r>
              <a:rPr spc="-5" dirty="0">
                <a:solidFill>
                  <a:srgbClr val="FF904D"/>
                </a:solidFill>
              </a:rPr>
              <a:t>(40)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5000" y="914400"/>
            <a:ext cx="1859280" cy="2570480"/>
            <a:chOff x="15875000" y="914400"/>
            <a:chExt cx="1859280" cy="2570480"/>
          </a:xfrm>
        </p:grpSpPr>
        <p:sp>
          <p:nvSpPr>
            <p:cNvPr id="3" name="object 3"/>
            <p:cNvSpPr/>
            <p:nvPr/>
          </p:nvSpPr>
          <p:spPr>
            <a:xfrm>
              <a:off x="15875000" y="914400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80" h="1859280">
                  <a:moveTo>
                    <a:pt x="940942" y="126"/>
                  </a:moveTo>
                  <a:lnTo>
                    <a:pt x="883919" y="1143"/>
                  </a:lnTo>
                  <a:lnTo>
                    <a:pt x="838453" y="4445"/>
                  </a:lnTo>
                  <a:lnTo>
                    <a:pt x="793115" y="10032"/>
                  </a:lnTo>
                  <a:lnTo>
                    <a:pt x="748157" y="17906"/>
                  </a:lnTo>
                  <a:lnTo>
                    <a:pt x="703707" y="27813"/>
                  </a:lnTo>
                  <a:lnTo>
                    <a:pt x="659638" y="40004"/>
                  </a:lnTo>
                  <a:lnTo>
                    <a:pt x="616330" y="54355"/>
                  </a:lnTo>
                  <a:lnTo>
                    <a:pt x="573786" y="70739"/>
                  </a:lnTo>
                  <a:lnTo>
                    <a:pt x="532130" y="89280"/>
                  </a:lnTo>
                  <a:lnTo>
                    <a:pt x="491363" y="109727"/>
                  </a:lnTo>
                  <a:lnTo>
                    <a:pt x="451611" y="132206"/>
                  </a:lnTo>
                  <a:lnTo>
                    <a:pt x="413130" y="156591"/>
                  </a:lnTo>
                  <a:lnTo>
                    <a:pt x="375792" y="182879"/>
                  </a:lnTo>
                  <a:lnTo>
                    <a:pt x="339851" y="210947"/>
                  </a:lnTo>
                  <a:lnTo>
                    <a:pt x="305307" y="240792"/>
                  </a:lnTo>
                  <a:lnTo>
                    <a:pt x="272288" y="272288"/>
                  </a:lnTo>
                  <a:lnTo>
                    <a:pt x="240792" y="305307"/>
                  </a:lnTo>
                  <a:lnTo>
                    <a:pt x="210946" y="339851"/>
                  </a:lnTo>
                  <a:lnTo>
                    <a:pt x="182880" y="375793"/>
                  </a:lnTo>
                  <a:lnTo>
                    <a:pt x="156590" y="413130"/>
                  </a:lnTo>
                  <a:lnTo>
                    <a:pt x="132207" y="451611"/>
                  </a:lnTo>
                  <a:lnTo>
                    <a:pt x="109728" y="491363"/>
                  </a:lnTo>
                  <a:lnTo>
                    <a:pt x="89280" y="532129"/>
                  </a:lnTo>
                  <a:lnTo>
                    <a:pt x="70738" y="573785"/>
                  </a:lnTo>
                  <a:lnTo>
                    <a:pt x="54355" y="616330"/>
                  </a:lnTo>
                  <a:lnTo>
                    <a:pt x="40005" y="659638"/>
                  </a:lnTo>
                  <a:lnTo>
                    <a:pt x="27813" y="703706"/>
                  </a:lnTo>
                  <a:lnTo>
                    <a:pt x="17907" y="748156"/>
                  </a:lnTo>
                  <a:lnTo>
                    <a:pt x="10032" y="793115"/>
                  </a:lnTo>
                  <a:lnTo>
                    <a:pt x="4444" y="838453"/>
                  </a:lnTo>
                  <a:lnTo>
                    <a:pt x="1142" y="883920"/>
                  </a:lnTo>
                  <a:lnTo>
                    <a:pt x="0" y="929513"/>
                  </a:lnTo>
                  <a:lnTo>
                    <a:pt x="634" y="963676"/>
                  </a:lnTo>
                  <a:lnTo>
                    <a:pt x="3428" y="1009269"/>
                  </a:lnTo>
                  <a:lnTo>
                    <a:pt x="8509" y="1054607"/>
                  </a:lnTo>
                  <a:lnTo>
                    <a:pt x="15748" y="1099693"/>
                  </a:lnTo>
                  <a:lnTo>
                    <a:pt x="25146" y="1144270"/>
                  </a:lnTo>
                  <a:lnTo>
                    <a:pt x="36830" y="1188466"/>
                  </a:lnTo>
                  <a:lnTo>
                    <a:pt x="50546" y="1231900"/>
                  </a:lnTo>
                  <a:lnTo>
                    <a:pt x="66421" y="1274699"/>
                  </a:lnTo>
                  <a:lnTo>
                    <a:pt x="84455" y="1316608"/>
                  </a:lnTo>
                  <a:lnTo>
                    <a:pt x="104394" y="1357629"/>
                  </a:lnTo>
                  <a:lnTo>
                    <a:pt x="126492" y="1397634"/>
                  </a:lnTo>
                  <a:lnTo>
                    <a:pt x="150367" y="1436370"/>
                  </a:lnTo>
                  <a:lnTo>
                    <a:pt x="176148" y="1474089"/>
                  </a:lnTo>
                  <a:lnTo>
                    <a:pt x="203834" y="1510410"/>
                  </a:lnTo>
                  <a:lnTo>
                    <a:pt x="233171" y="1545208"/>
                  </a:lnTo>
                  <a:lnTo>
                    <a:pt x="264286" y="1578736"/>
                  </a:lnTo>
                  <a:lnTo>
                    <a:pt x="296926" y="1610486"/>
                  </a:lnTo>
                  <a:lnTo>
                    <a:pt x="331088" y="1640713"/>
                  </a:lnTo>
                  <a:lnTo>
                    <a:pt x="366648" y="1669288"/>
                  </a:lnTo>
                  <a:lnTo>
                    <a:pt x="403605" y="1695957"/>
                  </a:lnTo>
                  <a:lnTo>
                    <a:pt x="441959" y="1720850"/>
                  </a:lnTo>
                  <a:lnTo>
                    <a:pt x="481330" y="1743836"/>
                  </a:lnTo>
                  <a:lnTo>
                    <a:pt x="521842" y="1764919"/>
                  </a:lnTo>
                  <a:lnTo>
                    <a:pt x="563244" y="1783842"/>
                  </a:lnTo>
                  <a:lnTo>
                    <a:pt x="605663" y="1800859"/>
                  </a:lnTo>
                  <a:lnTo>
                    <a:pt x="648842" y="1815592"/>
                  </a:lnTo>
                  <a:lnTo>
                    <a:pt x="692657" y="1828292"/>
                  </a:lnTo>
                  <a:lnTo>
                    <a:pt x="736980" y="1838832"/>
                  </a:lnTo>
                  <a:lnTo>
                    <a:pt x="781811" y="1847215"/>
                  </a:lnTo>
                  <a:lnTo>
                    <a:pt x="827023" y="1853438"/>
                  </a:lnTo>
                  <a:lnTo>
                    <a:pt x="872490" y="1857248"/>
                  </a:lnTo>
                  <a:lnTo>
                    <a:pt x="918082" y="1859026"/>
                  </a:lnTo>
                  <a:lnTo>
                    <a:pt x="929513" y="1859026"/>
                  </a:lnTo>
                  <a:lnTo>
                    <a:pt x="1009269" y="1855597"/>
                  </a:lnTo>
                  <a:lnTo>
                    <a:pt x="1054607" y="1850644"/>
                  </a:lnTo>
                  <a:lnTo>
                    <a:pt x="1099692" y="1843404"/>
                  </a:lnTo>
                  <a:lnTo>
                    <a:pt x="1144269" y="1833879"/>
                  </a:lnTo>
                  <a:lnTo>
                    <a:pt x="1188465" y="1822323"/>
                  </a:lnTo>
                  <a:lnTo>
                    <a:pt x="1231900" y="1808479"/>
                  </a:lnTo>
                  <a:lnTo>
                    <a:pt x="1274698" y="1792604"/>
                  </a:lnTo>
                  <a:lnTo>
                    <a:pt x="1316609" y="1774571"/>
                  </a:lnTo>
                  <a:lnTo>
                    <a:pt x="1357630" y="1754631"/>
                  </a:lnTo>
                  <a:lnTo>
                    <a:pt x="1397634" y="1732660"/>
                  </a:lnTo>
                  <a:lnTo>
                    <a:pt x="1436369" y="1708657"/>
                  </a:lnTo>
                  <a:lnTo>
                    <a:pt x="1474088" y="1682877"/>
                  </a:lnTo>
                  <a:lnTo>
                    <a:pt x="1510411" y="1655191"/>
                  </a:lnTo>
                  <a:lnTo>
                    <a:pt x="1545209" y="1625853"/>
                  </a:lnTo>
                  <a:lnTo>
                    <a:pt x="1578736" y="1594866"/>
                  </a:lnTo>
                  <a:lnTo>
                    <a:pt x="1610486" y="1562100"/>
                  </a:lnTo>
                  <a:lnTo>
                    <a:pt x="1640713" y="1527936"/>
                  </a:lnTo>
                  <a:lnTo>
                    <a:pt x="1669288" y="1492377"/>
                  </a:lnTo>
                  <a:lnTo>
                    <a:pt x="1695957" y="1455420"/>
                  </a:lnTo>
                  <a:lnTo>
                    <a:pt x="1720850" y="1417193"/>
                  </a:lnTo>
                  <a:lnTo>
                    <a:pt x="1743836" y="1377696"/>
                  </a:lnTo>
                  <a:lnTo>
                    <a:pt x="1764919" y="1337182"/>
                  </a:lnTo>
                  <a:lnTo>
                    <a:pt x="1783842" y="1295780"/>
                  </a:lnTo>
                  <a:lnTo>
                    <a:pt x="1800859" y="1253363"/>
                  </a:lnTo>
                  <a:lnTo>
                    <a:pt x="1815592" y="1210309"/>
                  </a:lnTo>
                  <a:lnTo>
                    <a:pt x="1828292" y="1166368"/>
                  </a:lnTo>
                  <a:lnTo>
                    <a:pt x="1838832" y="1122045"/>
                  </a:lnTo>
                  <a:lnTo>
                    <a:pt x="1847215" y="1077214"/>
                  </a:lnTo>
                  <a:lnTo>
                    <a:pt x="1853438" y="1032001"/>
                  </a:lnTo>
                  <a:lnTo>
                    <a:pt x="1857248" y="986535"/>
                  </a:lnTo>
                  <a:lnTo>
                    <a:pt x="1859026" y="940943"/>
                  </a:lnTo>
                  <a:lnTo>
                    <a:pt x="1859026" y="929513"/>
                  </a:lnTo>
                  <a:lnTo>
                    <a:pt x="1855596" y="849756"/>
                  </a:lnTo>
                  <a:lnTo>
                    <a:pt x="1850644" y="804418"/>
                  </a:lnTo>
                  <a:lnTo>
                    <a:pt x="1843405" y="759332"/>
                  </a:lnTo>
                  <a:lnTo>
                    <a:pt x="1833880" y="714755"/>
                  </a:lnTo>
                  <a:lnTo>
                    <a:pt x="1822323" y="670686"/>
                  </a:lnTo>
                  <a:lnTo>
                    <a:pt x="1808480" y="627126"/>
                  </a:lnTo>
                  <a:lnTo>
                    <a:pt x="1792605" y="584326"/>
                  </a:lnTo>
                  <a:lnTo>
                    <a:pt x="1774571" y="542417"/>
                  </a:lnTo>
                  <a:lnTo>
                    <a:pt x="1754632" y="501396"/>
                  </a:lnTo>
                  <a:lnTo>
                    <a:pt x="1732661" y="461518"/>
                  </a:lnTo>
                  <a:lnTo>
                    <a:pt x="1708657" y="422655"/>
                  </a:lnTo>
                  <a:lnTo>
                    <a:pt x="1682877" y="385064"/>
                  </a:lnTo>
                  <a:lnTo>
                    <a:pt x="1655190" y="348742"/>
                  </a:lnTo>
                  <a:lnTo>
                    <a:pt x="1625853" y="313817"/>
                  </a:lnTo>
                  <a:lnTo>
                    <a:pt x="1594865" y="280416"/>
                  </a:lnTo>
                  <a:lnTo>
                    <a:pt x="1562100" y="248539"/>
                  </a:lnTo>
                  <a:lnTo>
                    <a:pt x="1527936" y="218313"/>
                  </a:lnTo>
                  <a:lnTo>
                    <a:pt x="1492377" y="189738"/>
                  </a:lnTo>
                  <a:lnTo>
                    <a:pt x="1455419" y="163068"/>
                  </a:lnTo>
                  <a:lnTo>
                    <a:pt x="1417192" y="138175"/>
                  </a:lnTo>
                  <a:lnTo>
                    <a:pt x="1377696" y="115189"/>
                  </a:lnTo>
                  <a:lnTo>
                    <a:pt x="1337182" y="94233"/>
                  </a:lnTo>
                  <a:lnTo>
                    <a:pt x="1295780" y="75183"/>
                  </a:lnTo>
                  <a:lnTo>
                    <a:pt x="1253363" y="58293"/>
                  </a:lnTo>
                  <a:lnTo>
                    <a:pt x="1210309" y="43433"/>
                  </a:lnTo>
                  <a:lnTo>
                    <a:pt x="1166367" y="30733"/>
                  </a:lnTo>
                  <a:lnTo>
                    <a:pt x="1122044" y="20193"/>
                  </a:lnTo>
                  <a:lnTo>
                    <a:pt x="1077213" y="11810"/>
                  </a:lnTo>
                  <a:lnTo>
                    <a:pt x="1032001" y="5715"/>
                  </a:lnTo>
                  <a:lnTo>
                    <a:pt x="986536" y="1777"/>
                  </a:lnTo>
                  <a:lnTo>
                    <a:pt x="940942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94100" y="1861819"/>
              <a:ext cx="685800" cy="1623060"/>
            </a:xfrm>
            <a:custGeom>
              <a:avLst/>
              <a:gdLst/>
              <a:ahLst/>
              <a:cxnLst/>
              <a:rect l="l" t="t" r="r" b="b"/>
              <a:pathLst>
                <a:path w="685800" h="1623060">
                  <a:moveTo>
                    <a:pt x="100711" y="0"/>
                  </a:moveTo>
                  <a:lnTo>
                    <a:pt x="0" y="167131"/>
                  </a:lnTo>
                  <a:lnTo>
                    <a:pt x="327278" y="366902"/>
                  </a:lnTo>
                  <a:lnTo>
                    <a:pt x="26034" y="636015"/>
                  </a:lnTo>
                  <a:lnTo>
                    <a:pt x="328803" y="816228"/>
                  </a:lnTo>
                  <a:lnTo>
                    <a:pt x="27559" y="1032382"/>
                  </a:lnTo>
                  <a:lnTo>
                    <a:pt x="344296" y="1253362"/>
                  </a:lnTo>
                  <a:lnTo>
                    <a:pt x="64134" y="1466977"/>
                  </a:lnTo>
                  <a:lnTo>
                    <a:pt x="181863" y="1622805"/>
                  </a:lnTo>
                  <a:lnTo>
                    <a:pt x="675640" y="1246885"/>
                  </a:lnTo>
                  <a:lnTo>
                    <a:pt x="365378" y="1029970"/>
                  </a:lnTo>
                  <a:lnTo>
                    <a:pt x="685292" y="799973"/>
                  </a:lnTo>
                  <a:lnTo>
                    <a:pt x="354838" y="604265"/>
                  </a:lnTo>
                  <a:lnTo>
                    <a:pt x="654430" y="336803"/>
                  </a:lnTo>
                  <a:lnTo>
                    <a:pt x="100711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254221" y="3611879"/>
            <a:ext cx="685800" cy="688340"/>
          </a:xfrm>
          <a:custGeom>
            <a:avLst/>
            <a:gdLst/>
            <a:ahLst/>
            <a:cxnLst/>
            <a:rect l="l" t="t" r="r" b="b"/>
            <a:pathLst>
              <a:path w="685800" h="688339">
                <a:moveTo>
                  <a:pt x="685292" y="343916"/>
                </a:moveTo>
                <a:lnTo>
                  <a:pt x="682117" y="297434"/>
                </a:lnTo>
                <a:lnTo>
                  <a:pt x="672973" y="252730"/>
                </a:lnTo>
                <a:lnTo>
                  <a:pt x="658241" y="210312"/>
                </a:lnTo>
                <a:lnTo>
                  <a:pt x="638429" y="170573"/>
                </a:lnTo>
                <a:lnTo>
                  <a:pt x="613791" y="133997"/>
                </a:lnTo>
                <a:lnTo>
                  <a:pt x="584708" y="100965"/>
                </a:lnTo>
                <a:lnTo>
                  <a:pt x="551815" y="71882"/>
                </a:lnTo>
                <a:lnTo>
                  <a:pt x="515366" y="47117"/>
                </a:lnTo>
                <a:lnTo>
                  <a:pt x="496697" y="37642"/>
                </a:lnTo>
                <a:lnTo>
                  <a:pt x="496697" y="343916"/>
                </a:lnTo>
                <a:lnTo>
                  <a:pt x="488823" y="392811"/>
                </a:lnTo>
                <a:lnTo>
                  <a:pt x="466979" y="435356"/>
                </a:lnTo>
                <a:lnTo>
                  <a:pt x="433578" y="468757"/>
                </a:lnTo>
                <a:lnTo>
                  <a:pt x="391414" y="490728"/>
                </a:lnTo>
                <a:lnTo>
                  <a:pt x="342900" y="498475"/>
                </a:lnTo>
                <a:lnTo>
                  <a:pt x="294386" y="490601"/>
                </a:lnTo>
                <a:lnTo>
                  <a:pt x="252222" y="468630"/>
                </a:lnTo>
                <a:lnTo>
                  <a:pt x="218821" y="435102"/>
                </a:lnTo>
                <a:lnTo>
                  <a:pt x="196850" y="392684"/>
                </a:lnTo>
                <a:lnTo>
                  <a:pt x="188976" y="343916"/>
                </a:lnTo>
                <a:lnTo>
                  <a:pt x="196850" y="295275"/>
                </a:lnTo>
                <a:lnTo>
                  <a:pt x="218821" y="252857"/>
                </a:lnTo>
                <a:lnTo>
                  <a:pt x="252222" y="219329"/>
                </a:lnTo>
                <a:lnTo>
                  <a:pt x="294386" y="197358"/>
                </a:lnTo>
                <a:lnTo>
                  <a:pt x="342900" y="189357"/>
                </a:lnTo>
                <a:lnTo>
                  <a:pt x="391414" y="197358"/>
                </a:lnTo>
                <a:lnTo>
                  <a:pt x="433578" y="219329"/>
                </a:lnTo>
                <a:lnTo>
                  <a:pt x="466979" y="252857"/>
                </a:lnTo>
                <a:lnTo>
                  <a:pt x="488823" y="295275"/>
                </a:lnTo>
                <a:lnTo>
                  <a:pt x="496697" y="343916"/>
                </a:lnTo>
                <a:lnTo>
                  <a:pt x="496697" y="37642"/>
                </a:lnTo>
                <a:lnTo>
                  <a:pt x="475869" y="27051"/>
                </a:lnTo>
                <a:lnTo>
                  <a:pt x="433705" y="12319"/>
                </a:lnTo>
                <a:lnTo>
                  <a:pt x="389255" y="3175"/>
                </a:lnTo>
                <a:lnTo>
                  <a:pt x="342900" y="0"/>
                </a:lnTo>
                <a:lnTo>
                  <a:pt x="296418" y="3175"/>
                </a:lnTo>
                <a:lnTo>
                  <a:pt x="251841" y="12319"/>
                </a:lnTo>
                <a:lnTo>
                  <a:pt x="209550" y="27051"/>
                </a:lnTo>
                <a:lnTo>
                  <a:pt x="169926" y="47117"/>
                </a:lnTo>
                <a:lnTo>
                  <a:pt x="133477" y="71882"/>
                </a:lnTo>
                <a:lnTo>
                  <a:pt x="100584" y="100965"/>
                </a:lnTo>
                <a:lnTo>
                  <a:pt x="71501" y="133997"/>
                </a:lnTo>
                <a:lnTo>
                  <a:pt x="46863" y="170573"/>
                </a:lnTo>
                <a:lnTo>
                  <a:pt x="27051" y="210312"/>
                </a:lnTo>
                <a:lnTo>
                  <a:pt x="12319" y="252730"/>
                </a:lnTo>
                <a:lnTo>
                  <a:pt x="3175" y="297434"/>
                </a:lnTo>
                <a:lnTo>
                  <a:pt x="0" y="343916"/>
                </a:lnTo>
                <a:lnTo>
                  <a:pt x="3175" y="390652"/>
                </a:lnTo>
                <a:lnTo>
                  <a:pt x="12319" y="435356"/>
                </a:lnTo>
                <a:lnTo>
                  <a:pt x="27051" y="477901"/>
                </a:lnTo>
                <a:lnTo>
                  <a:pt x="46863" y="517652"/>
                </a:lnTo>
                <a:lnTo>
                  <a:pt x="71501" y="554228"/>
                </a:lnTo>
                <a:lnTo>
                  <a:pt x="100584" y="587375"/>
                </a:lnTo>
                <a:lnTo>
                  <a:pt x="133477" y="616458"/>
                </a:lnTo>
                <a:lnTo>
                  <a:pt x="169926" y="641223"/>
                </a:lnTo>
                <a:lnTo>
                  <a:pt x="188976" y="650748"/>
                </a:lnTo>
                <a:lnTo>
                  <a:pt x="209550" y="661035"/>
                </a:lnTo>
                <a:lnTo>
                  <a:pt x="251841" y="675767"/>
                </a:lnTo>
                <a:lnTo>
                  <a:pt x="296418" y="684911"/>
                </a:lnTo>
                <a:lnTo>
                  <a:pt x="342900" y="687959"/>
                </a:lnTo>
                <a:lnTo>
                  <a:pt x="389255" y="684784"/>
                </a:lnTo>
                <a:lnTo>
                  <a:pt x="433705" y="675640"/>
                </a:lnTo>
                <a:lnTo>
                  <a:pt x="475869" y="660908"/>
                </a:lnTo>
                <a:lnTo>
                  <a:pt x="496697" y="650367"/>
                </a:lnTo>
                <a:lnTo>
                  <a:pt x="515366" y="640969"/>
                </a:lnTo>
                <a:lnTo>
                  <a:pt x="551815" y="616204"/>
                </a:lnTo>
                <a:lnTo>
                  <a:pt x="584708" y="587121"/>
                </a:lnTo>
                <a:lnTo>
                  <a:pt x="613791" y="554101"/>
                </a:lnTo>
                <a:lnTo>
                  <a:pt x="638429" y="517525"/>
                </a:lnTo>
                <a:lnTo>
                  <a:pt x="658241" y="477774"/>
                </a:lnTo>
                <a:lnTo>
                  <a:pt x="672973" y="435356"/>
                </a:lnTo>
                <a:lnTo>
                  <a:pt x="682117" y="390652"/>
                </a:lnTo>
                <a:lnTo>
                  <a:pt x="685292" y="34391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02560" y="657859"/>
            <a:ext cx="441959" cy="509905"/>
          </a:xfrm>
          <a:custGeom>
            <a:avLst/>
            <a:gdLst/>
            <a:ahLst/>
            <a:cxnLst/>
            <a:rect l="l" t="t" r="r" b="b"/>
            <a:pathLst>
              <a:path w="441959" h="509905">
                <a:moveTo>
                  <a:pt x="0" y="0"/>
                </a:moveTo>
                <a:lnTo>
                  <a:pt x="0" y="509905"/>
                </a:lnTo>
                <a:lnTo>
                  <a:pt x="441705" y="255016"/>
                </a:lnTo>
                <a:lnTo>
                  <a:pt x="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94180" y="1488439"/>
            <a:ext cx="665480" cy="767080"/>
          </a:xfrm>
          <a:custGeom>
            <a:avLst/>
            <a:gdLst/>
            <a:ahLst/>
            <a:cxnLst/>
            <a:rect l="l" t="t" r="r" b="b"/>
            <a:pathLst>
              <a:path w="665480" h="767080">
                <a:moveTo>
                  <a:pt x="665352" y="0"/>
                </a:moveTo>
                <a:lnTo>
                  <a:pt x="0" y="383285"/>
                </a:lnTo>
                <a:lnTo>
                  <a:pt x="665352" y="766699"/>
                </a:lnTo>
                <a:lnTo>
                  <a:pt x="665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74440" y="0"/>
            <a:ext cx="1813560" cy="2125980"/>
          </a:xfrm>
          <a:custGeom>
            <a:avLst/>
            <a:gdLst/>
            <a:ahLst/>
            <a:cxnLst/>
            <a:rect l="l" t="t" r="r" b="b"/>
            <a:pathLst>
              <a:path w="1813559" h="2125980">
                <a:moveTo>
                  <a:pt x="782066" y="1957832"/>
                </a:moveTo>
                <a:lnTo>
                  <a:pt x="167894" y="1343279"/>
                </a:lnTo>
                <a:lnTo>
                  <a:pt x="190246" y="1384046"/>
                </a:lnTo>
                <a:lnTo>
                  <a:pt x="213868" y="1424178"/>
                </a:lnTo>
                <a:lnTo>
                  <a:pt x="239014" y="1463675"/>
                </a:lnTo>
                <a:lnTo>
                  <a:pt x="265303" y="1502537"/>
                </a:lnTo>
                <a:lnTo>
                  <a:pt x="293116" y="1540764"/>
                </a:lnTo>
                <a:lnTo>
                  <a:pt x="322453" y="1578356"/>
                </a:lnTo>
                <a:lnTo>
                  <a:pt x="353060" y="1615186"/>
                </a:lnTo>
                <a:lnTo>
                  <a:pt x="510286" y="1772539"/>
                </a:lnTo>
                <a:lnTo>
                  <a:pt x="547116" y="1803273"/>
                </a:lnTo>
                <a:lnTo>
                  <a:pt x="584708" y="1832483"/>
                </a:lnTo>
                <a:lnTo>
                  <a:pt x="622808" y="1860296"/>
                </a:lnTo>
                <a:lnTo>
                  <a:pt x="661670" y="1886712"/>
                </a:lnTo>
                <a:lnTo>
                  <a:pt x="701167" y="1911858"/>
                </a:lnTo>
                <a:lnTo>
                  <a:pt x="741299" y="1935480"/>
                </a:lnTo>
                <a:lnTo>
                  <a:pt x="782066" y="1957832"/>
                </a:lnTo>
                <a:close/>
              </a:path>
              <a:path w="1813559" h="2125980">
                <a:moveTo>
                  <a:pt x="1068578" y="2072513"/>
                </a:moveTo>
                <a:lnTo>
                  <a:pt x="53340" y="1056640"/>
                </a:lnTo>
                <a:lnTo>
                  <a:pt x="73152" y="1121791"/>
                </a:lnTo>
                <a:lnTo>
                  <a:pt x="95885" y="1185926"/>
                </a:lnTo>
                <a:lnTo>
                  <a:pt x="939292" y="2029841"/>
                </a:lnTo>
                <a:lnTo>
                  <a:pt x="1003427" y="2052701"/>
                </a:lnTo>
                <a:lnTo>
                  <a:pt x="1035812" y="2062988"/>
                </a:lnTo>
                <a:lnTo>
                  <a:pt x="1068578" y="2072513"/>
                </a:lnTo>
                <a:close/>
              </a:path>
              <a:path w="1813559" h="2125980">
                <a:moveTo>
                  <a:pt x="1285748" y="2115185"/>
                </a:moveTo>
                <a:lnTo>
                  <a:pt x="10668" y="839343"/>
                </a:lnTo>
                <a:lnTo>
                  <a:pt x="17653" y="891159"/>
                </a:lnTo>
                <a:lnTo>
                  <a:pt x="26670" y="941959"/>
                </a:lnTo>
                <a:lnTo>
                  <a:pt x="1183132" y="2099183"/>
                </a:lnTo>
                <a:lnTo>
                  <a:pt x="1234440" y="2108200"/>
                </a:lnTo>
                <a:lnTo>
                  <a:pt x="1259967" y="2111883"/>
                </a:lnTo>
                <a:lnTo>
                  <a:pt x="1285748" y="2115185"/>
                </a:lnTo>
                <a:close/>
              </a:path>
              <a:path w="1813559" h="2125980">
                <a:moveTo>
                  <a:pt x="1469644" y="2125853"/>
                </a:moveTo>
                <a:lnTo>
                  <a:pt x="0" y="655320"/>
                </a:lnTo>
                <a:lnTo>
                  <a:pt x="381" y="700024"/>
                </a:lnTo>
                <a:lnTo>
                  <a:pt x="2667" y="744601"/>
                </a:lnTo>
                <a:lnTo>
                  <a:pt x="1380363" y="2123186"/>
                </a:lnTo>
                <a:lnTo>
                  <a:pt x="1424940" y="2124964"/>
                </a:lnTo>
                <a:lnTo>
                  <a:pt x="1447419" y="2125599"/>
                </a:lnTo>
                <a:lnTo>
                  <a:pt x="1469644" y="2125853"/>
                </a:lnTo>
                <a:close/>
              </a:path>
              <a:path w="1813559" h="2125980">
                <a:moveTo>
                  <a:pt x="1633474" y="2116582"/>
                </a:moveTo>
                <a:lnTo>
                  <a:pt x="10668" y="491363"/>
                </a:lnTo>
                <a:lnTo>
                  <a:pt x="6858" y="531368"/>
                </a:lnTo>
                <a:lnTo>
                  <a:pt x="5207" y="551307"/>
                </a:lnTo>
                <a:lnTo>
                  <a:pt x="3937" y="571246"/>
                </a:lnTo>
                <a:lnTo>
                  <a:pt x="1553591" y="2123186"/>
                </a:lnTo>
                <a:lnTo>
                  <a:pt x="1593469" y="2120392"/>
                </a:lnTo>
                <a:lnTo>
                  <a:pt x="1633474" y="2116582"/>
                </a:lnTo>
                <a:close/>
              </a:path>
              <a:path w="1813559" h="2125980">
                <a:moveTo>
                  <a:pt x="1781429" y="2089912"/>
                </a:moveTo>
                <a:lnTo>
                  <a:pt x="35941" y="342011"/>
                </a:lnTo>
                <a:lnTo>
                  <a:pt x="28194" y="377952"/>
                </a:lnTo>
                <a:lnTo>
                  <a:pt x="24511" y="395986"/>
                </a:lnTo>
                <a:lnTo>
                  <a:pt x="21336" y="414020"/>
                </a:lnTo>
                <a:lnTo>
                  <a:pt x="1709420" y="2104517"/>
                </a:lnTo>
                <a:lnTo>
                  <a:pt x="1727454" y="2101342"/>
                </a:lnTo>
                <a:lnTo>
                  <a:pt x="1781429" y="2089912"/>
                </a:lnTo>
                <a:close/>
              </a:path>
              <a:path w="1813559" h="2125980">
                <a:moveTo>
                  <a:pt x="1813052" y="1948180"/>
                </a:moveTo>
                <a:lnTo>
                  <a:pt x="73279" y="207391"/>
                </a:lnTo>
                <a:lnTo>
                  <a:pt x="53340" y="273939"/>
                </a:lnTo>
                <a:lnTo>
                  <a:pt x="1813052" y="2034921"/>
                </a:lnTo>
                <a:lnTo>
                  <a:pt x="1813052" y="1948180"/>
                </a:lnTo>
                <a:close/>
              </a:path>
              <a:path w="1813559" h="2125980">
                <a:moveTo>
                  <a:pt x="1813052" y="1774952"/>
                </a:moveTo>
                <a:lnTo>
                  <a:pt x="119888" y="80645"/>
                </a:lnTo>
                <a:lnTo>
                  <a:pt x="113157" y="95885"/>
                </a:lnTo>
                <a:lnTo>
                  <a:pt x="94615" y="141986"/>
                </a:lnTo>
                <a:lnTo>
                  <a:pt x="1813052" y="1861566"/>
                </a:lnTo>
                <a:lnTo>
                  <a:pt x="1813052" y="1774952"/>
                </a:lnTo>
                <a:close/>
              </a:path>
              <a:path w="1813559" h="2125980">
                <a:moveTo>
                  <a:pt x="1813052" y="1601597"/>
                </a:moveTo>
                <a:lnTo>
                  <a:pt x="212471" y="0"/>
                </a:lnTo>
                <a:lnTo>
                  <a:pt x="158496" y="0"/>
                </a:lnTo>
                <a:lnTo>
                  <a:pt x="147828" y="21971"/>
                </a:lnTo>
                <a:lnTo>
                  <a:pt x="1813052" y="1688211"/>
                </a:lnTo>
                <a:lnTo>
                  <a:pt x="1813052" y="1601597"/>
                </a:lnTo>
                <a:close/>
              </a:path>
              <a:path w="1813559" h="2125980">
                <a:moveTo>
                  <a:pt x="1813052" y="1426972"/>
                </a:moveTo>
                <a:lnTo>
                  <a:pt x="387096" y="0"/>
                </a:lnTo>
                <a:lnTo>
                  <a:pt x="300482" y="0"/>
                </a:lnTo>
                <a:lnTo>
                  <a:pt x="1813052" y="1513586"/>
                </a:lnTo>
                <a:lnTo>
                  <a:pt x="1813052" y="1426972"/>
                </a:lnTo>
                <a:close/>
              </a:path>
              <a:path w="1813559" h="2125980">
                <a:moveTo>
                  <a:pt x="1813052" y="1254633"/>
                </a:moveTo>
                <a:lnTo>
                  <a:pt x="560070" y="0"/>
                </a:lnTo>
                <a:lnTo>
                  <a:pt x="473456" y="0"/>
                </a:lnTo>
                <a:lnTo>
                  <a:pt x="1813052" y="1341247"/>
                </a:lnTo>
                <a:lnTo>
                  <a:pt x="1813052" y="1254633"/>
                </a:lnTo>
                <a:close/>
              </a:path>
              <a:path w="1813559" h="2125980">
                <a:moveTo>
                  <a:pt x="1813052" y="1080262"/>
                </a:moveTo>
                <a:lnTo>
                  <a:pt x="733425" y="0"/>
                </a:lnTo>
                <a:lnTo>
                  <a:pt x="646811" y="0"/>
                </a:lnTo>
                <a:lnTo>
                  <a:pt x="1813052" y="1167003"/>
                </a:lnTo>
                <a:lnTo>
                  <a:pt x="1813052" y="1080262"/>
                </a:lnTo>
                <a:close/>
              </a:path>
              <a:path w="1813559" h="2125980">
                <a:moveTo>
                  <a:pt x="1813052" y="907034"/>
                </a:moveTo>
                <a:lnTo>
                  <a:pt x="906653" y="0"/>
                </a:lnTo>
                <a:lnTo>
                  <a:pt x="820039" y="0"/>
                </a:lnTo>
                <a:lnTo>
                  <a:pt x="1813052" y="993648"/>
                </a:lnTo>
                <a:lnTo>
                  <a:pt x="1813052" y="907034"/>
                </a:lnTo>
                <a:close/>
              </a:path>
              <a:path w="1813559" h="2125980">
                <a:moveTo>
                  <a:pt x="1813052" y="734949"/>
                </a:moveTo>
                <a:lnTo>
                  <a:pt x="1078484" y="0"/>
                </a:lnTo>
                <a:lnTo>
                  <a:pt x="991870" y="0"/>
                </a:lnTo>
                <a:lnTo>
                  <a:pt x="1813052" y="821690"/>
                </a:lnTo>
                <a:lnTo>
                  <a:pt x="1813052" y="734949"/>
                </a:lnTo>
                <a:close/>
              </a:path>
              <a:path w="1813559" h="2125980">
                <a:moveTo>
                  <a:pt x="1813052" y="560324"/>
                </a:moveTo>
                <a:lnTo>
                  <a:pt x="1253109" y="0"/>
                </a:lnTo>
                <a:lnTo>
                  <a:pt x="1166495" y="0"/>
                </a:lnTo>
                <a:lnTo>
                  <a:pt x="1813052" y="647065"/>
                </a:lnTo>
                <a:lnTo>
                  <a:pt x="1813052" y="560324"/>
                </a:lnTo>
                <a:close/>
              </a:path>
              <a:path w="1813559" h="2125980">
                <a:moveTo>
                  <a:pt x="1813052" y="386969"/>
                </a:moveTo>
                <a:lnTo>
                  <a:pt x="1426337" y="0"/>
                </a:lnTo>
                <a:lnTo>
                  <a:pt x="1339723" y="0"/>
                </a:lnTo>
                <a:lnTo>
                  <a:pt x="1813052" y="473710"/>
                </a:lnTo>
                <a:lnTo>
                  <a:pt x="1813052" y="386969"/>
                </a:lnTo>
                <a:close/>
              </a:path>
              <a:path w="1813559" h="2125980">
                <a:moveTo>
                  <a:pt x="1813052" y="213741"/>
                </a:moveTo>
                <a:lnTo>
                  <a:pt x="1599438" y="0"/>
                </a:lnTo>
                <a:lnTo>
                  <a:pt x="1512824" y="0"/>
                </a:lnTo>
                <a:lnTo>
                  <a:pt x="1813052" y="300355"/>
                </a:lnTo>
                <a:lnTo>
                  <a:pt x="1813052" y="213741"/>
                </a:lnTo>
                <a:close/>
              </a:path>
              <a:path w="1813559" h="2125980">
                <a:moveTo>
                  <a:pt x="1813052" y="40386"/>
                </a:moveTo>
                <a:lnTo>
                  <a:pt x="1772666" y="0"/>
                </a:lnTo>
                <a:lnTo>
                  <a:pt x="1686052" y="0"/>
                </a:lnTo>
                <a:lnTo>
                  <a:pt x="1813052" y="127000"/>
                </a:lnTo>
                <a:lnTo>
                  <a:pt x="1813052" y="40386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64250" y="1886647"/>
            <a:ext cx="6169025" cy="188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2180" marR="5080" indent="-2190115">
              <a:lnSpc>
                <a:spcPct val="117000"/>
              </a:lnSpc>
              <a:spcBef>
                <a:spcPts val="100"/>
              </a:spcBef>
            </a:pPr>
            <a:r>
              <a:rPr sz="5200" spc="-10" dirty="0">
                <a:solidFill>
                  <a:srgbClr val="FFFFFF"/>
                </a:solidFill>
              </a:rPr>
              <a:t>YABANCI </a:t>
            </a:r>
            <a:r>
              <a:rPr sz="5200" spc="-5" dirty="0">
                <a:solidFill>
                  <a:srgbClr val="FFFFFF"/>
                </a:solidFill>
              </a:rPr>
              <a:t>DİL</a:t>
            </a:r>
            <a:r>
              <a:rPr sz="5200" spc="-190" dirty="0">
                <a:solidFill>
                  <a:srgbClr val="FFFFFF"/>
                </a:solidFill>
              </a:rPr>
              <a:t> </a:t>
            </a:r>
            <a:r>
              <a:rPr sz="5200" spc="-5" dirty="0">
                <a:solidFill>
                  <a:srgbClr val="FFFFFF"/>
                </a:solidFill>
              </a:rPr>
              <a:t>TESTİ  </a:t>
            </a:r>
            <a:r>
              <a:rPr sz="5200" dirty="0">
                <a:solidFill>
                  <a:srgbClr val="FFFFFF"/>
                </a:solidFill>
              </a:rPr>
              <a:t>(YDT)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7193280" y="3791013"/>
            <a:ext cx="3900804" cy="459035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355"/>
              </a:spcBef>
            </a:pP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5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FFFFFF"/>
                </a:solidFill>
                <a:latin typeface="Arial"/>
                <a:cs typeface="Arial"/>
              </a:rPr>
              <a:t>DK</a:t>
            </a:r>
            <a:endParaRPr sz="5200" dirty="0">
              <a:latin typeface="Arial"/>
              <a:cs typeface="Arial"/>
            </a:endParaRPr>
          </a:p>
          <a:p>
            <a:pPr marL="2540" algn="ctr">
              <a:spcBef>
                <a:spcPts val="965"/>
              </a:spcBef>
            </a:pPr>
            <a:r>
              <a:rPr lang="tr-TR" sz="4000" spc="-5" dirty="0" smtClean="0">
                <a:solidFill>
                  <a:srgbClr val="FF904D"/>
                </a:solidFill>
                <a:latin typeface="Arial"/>
                <a:cs typeface="Arial"/>
              </a:rPr>
              <a:t>İNGİLİZCE</a:t>
            </a:r>
            <a:r>
              <a:rPr lang="tr-TR" sz="4000" spc="-145" dirty="0" smtClean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lang="tr-TR" sz="4000" spc="-5" dirty="0" smtClean="0">
                <a:solidFill>
                  <a:srgbClr val="FF904D"/>
                </a:solidFill>
                <a:latin typeface="Arial"/>
                <a:cs typeface="Arial"/>
              </a:rPr>
              <a:t>(80)</a:t>
            </a:r>
            <a:endParaRPr lang="tr-TR" sz="4000" dirty="0" smtClean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965"/>
              </a:spcBef>
            </a:pPr>
            <a:r>
              <a:rPr sz="4000" spc="-10" dirty="0" smtClean="0">
                <a:solidFill>
                  <a:srgbClr val="FF904D"/>
                </a:solidFill>
                <a:latin typeface="Arial"/>
                <a:cs typeface="Arial"/>
              </a:rPr>
              <a:t>ARAPÇA</a:t>
            </a:r>
            <a:r>
              <a:rPr sz="4000" spc="-280" dirty="0" smtClean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(80)</a:t>
            </a:r>
            <a:endParaRPr sz="40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800"/>
              </a:spcBef>
            </a:pPr>
            <a:r>
              <a:rPr sz="4000" spc="-15" dirty="0" smtClean="0">
                <a:solidFill>
                  <a:srgbClr val="FF904D"/>
                </a:solidFill>
                <a:latin typeface="Arial"/>
                <a:cs typeface="Arial"/>
              </a:rPr>
              <a:t>RUSÇA</a:t>
            </a:r>
            <a:r>
              <a:rPr sz="4000" spc="-275" dirty="0" smtClean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904D"/>
                </a:solidFill>
                <a:latin typeface="Arial"/>
                <a:cs typeface="Arial"/>
              </a:rPr>
              <a:t>(80)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FRANSIZCA</a:t>
            </a:r>
            <a:r>
              <a:rPr sz="4000" spc="-415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(80)</a:t>
            </a:r>
            <a:endParaRPr sz="40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800"/>
              </a:spcBef>
            </a:pPr>
            <a:r>
              <a:rPr sz="4000" spc="-5" dirty="0">
                <a:solidFill>
                  <a:srgbClr val="FF904D"/>
                </a:solidFill>
                <a:latin typeface="Arial"/>
                <a:cs typeface="Arial"/>
              </a:rPr>
              <a:t>ALMANCA</a:t>
            </a:r>
            <a:r>
              <a:rPr sz="4000" spc="-320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904D"/>
                </a:solidFill>
                <a:latin typeface="Arial"/>
                <a:cs typeface="Arial"/>
              </a:rPr>
              <a:t>(80)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719" y="459740"/>
            <a:ext cx="2573020" cy="1859280"/>
            <a:chOff x="680719" y="459740"/>
            <a:chExt cx="2573020" cy="1859280"/>
          </a:xfrm>
        </p:grpSpPr>
        <p:sp>
          <p:nvSpPr>
            <p:cNvPr id="3" name="object 3"/>
            <p:cNvSpPr/>
            <p:nvPr/>
          </p:nvSpPr>
          <p:spPr>
            <a:xfrm>
              <a:off x="680719" y="459740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80" h="1859280">
                  <a:moveTo>
                    <a:pt x="940943" y="126"/>
                  </a:moveTo>
                  <a:lnTo>
                    <a:pt x="895350" y="634"/>
                  </a:lnTo>
                  <a:lnTo>
                    <a:pt x="849757" y="3428"/>
                  </a:lnTo>
                  <a:lnTo>
                    <a:pt x="804418" y="8508"/>
                  </a:lnTo>
                  <a:lnTo>
                    <a:pt x="759333" y="15748"/>
                  </a:lnTo>
                  <a:lnTo>
                    <a:pt x="714755" y="25145"/>
                  </a:lnTo>
                  <a:lnTo>
                    <a:pt x="670686" y="36829"/>
                  </a:lnTo>
                  <a:lnTo>
                    <a:pt x="627126" y="50545"/>
                  </a:lnTo>
                  <a:lnTo>
                    <a:pt x="584377" y="66420"/>
                  </a:lnTo>
                  <a:lnTo>
                    <a:pt x="542442" y="84454"/>
                  </a:lnTo>
                  <a:lnTo>
                    <a:pt x="501446" y="104393"/>
                  </a:lnTo>
                  <a:lnTo>
                    <a:pt x="461479" y="126491"/>
                  </a:lnTo>
                  <a:lnTo>
                    <a:pt x="422630" y="150367"/>
                  </a:lnTo>
                  <a:lnTo>
                    <a:pt x="385013" y="176149"/>
                  </a:lnTo>
                  <a:lnTo>
                    <a:pt x="348703" y="203834"/>
                  </a:lnTo>
                  <a:lnTo>
                    <a:pt x="313791" y="233171"/>
                  </a:lnTo>
                  <a:lnTo>
                    <a:pt x="280365" y="264286"/>
                  </a:lnTo>
                  <a:lnTo>
                    <a:pt x="248500" y="296925"/>
                  </a:lnTo>
                  <a:lnTo>
                    <a:pt x="218287" y="331088"/>
                  </a:lnTo>
                  <a:lnTo>
                    <a:pt x="189776" y="366649"/>
                  </a:lnTo>
                  <a:lnTo>
                    <a:pt x="163055" y="403605"/>
                  </a:lnTo>
                  <a:lnTo>
                    <a:pt x="138163" y="441959"/>
                  </a:lnTo>
                  <a:lnTo>
                    <a:pt x="115201" y="481329"/>
                  </a:lnTo>
                  <a:lnTo>
                    <a:pt x="94183" y="521842"/>
                  </a:lnTo>
                  <a:lnTo>
                    <a:pt x="75184" y="563244"/>
                  </a:lnTo>
                  <a:lnTo>
                    <a:pt x="58242" y="605662"/>
                  </a:lnTo>
                  <a:lnTo>
                    <a:pt x="43408" y="648842"/>
                  </a:lnTo>
                  <a:lnTo>
                    <a:pt x="30695" y="692657"/>
                  </a:lnTo>
                  <a:lnTo>
                    <a:pt x="20154" y="736980"/>
                  </a:lnTo>
                  <a:lnTo>
                    <a:pt x="11798" y="781811"/>
                  </a:lnTo>
                  <a:lnTo>
                    <a:pt x="5664" y="827024"/>
                  </a:lnTo>
                  <a:lnTo>
                    <a:pt x="1752" y="872489"/>
                  </a:lnTo>
                  <a:lnTo>
                    <a:pt x="63" y="918082"/>
                  </a:lnTo>
                  <a:lnTo>
                    <a:pt x="0" y="929512"/>
                  </a:lnTo>
                  <a:lnTo>
                    <a:pt x="1117" y="975105"/>
                  </a:lnTo>
                  <a:lnTo>
                    <a:pt x="4470" y="1020571"/>
                  </a:lnTo>
                  <a:lnTo>
                    <a:pt x="10058" y="1065910"/>
                  </a:lnTo>
                  <a:lnTo>
                    <a:pt x="17856" y="1110868"/>
                  </a:lnTo>
                  <a:lnTo>
                    <a:pt x="27851" y="1155318"/>
                  </a:lnTo>
                  <a:lnTo>
                    <a:pt x="40030" y="1199387"/>
                  </a:lnTo>
                  <a:lnTo>
                    <a:pt x="54330" y="1242694"/>
                  </a:lnTo>
                  <a:lnTo>
                    <a:pt x="70751" y="1285239"/>
                  </a:lnTo>
                  <a:lnTo>
                    <a:pt x="89242" y="1326895"/>
                  </a:lnTo>
                  <a:lnTo>
                    <a:pt x="109753" y="1367662"/>
                  </a:lnTo>
                  <a:lnTo>
                    <a:pt x="132245" y="1407413"/>
                  </a:lnTo>
                  <a:lnTo>
                    <a:pt x="156654" y="1445894"/>
                  </a:lnTo>
                  <a:lnTo>
                    <a:pt x="182918" y="1483232"/>
                  </a:lnTo>
                  <a:lnTo>
                    <a:pt x="210997" y="1519174"/>
                  </a:lnTo>
                  <a:lnTo>
                    <a:pt x="240792" y="1553717"/>
                  </a:lnTo>
                  <a:lnTo>
                    <a:pt x="272249" y="1586737"/>
                  </a:lnTo>
                  <a:lnTo>
                    <a:pt x="305295" y="1618233"/>
                  </a:lnTo>
                  <a:lnTo>
                    <a:pt x="339839" y="1648078"/>
                  </a:lnTo>
                  <a:lnTo>
                    <a:pt x="375805" y="1676145"/>
                  </a:lnTo>
                  <a:lnTo>
                    <a:pt x="413105" y="1702434"/>
                  </a:lnTo>
                  <a:lnTo>
                    <a:pt x="451650" y="1726818"/>
                  </a:lnTo>
                  <a:lnTo>
                    <a:pt x="491350" y="1749298"/>
                  </a:lnTo>
                  <a:lnTo>
                    <a:pt x="532104" y="1769744"/>
                  </a:lnTo>
                  <a:lnTo>
                    <a:pt x="573811" y="1788286"/>
                  </a:lnTo>
                  <a:lnTo>
                    <a:pt x="616330" y="1804669"/>
                  </a:lnTo>
                  <a:lnTo>
                    <a:pt x="659638" y="1819020"/>
                  </a:lnTo>
                  <a:lnTo>
                    <a:pt x="703707" y="1831212"/>
                  </a:lnTo>
                  <a:lnTo>
                    <a:pt x="748157" y="1841245"/>
                  </a:lnTo>
                  <a:lnTo>
                    <a:pt x="793115" y="1848992"/>
                  </a:lnTo>
                  <a:lnTo>
                    <a:pt x="838454" y="1854580"/>
                  </a:lnTo>
                  <a:lnTo>
                    <a:pt x="883919" y="1857882"/>
                  </a:lnTo>
                  <a:lnTo>
                    <a:pt x="929513" y="1859026"/>
                  </a:lnTo>
                  <a:lnTo>
                    <a:pt x="963676" y="1858390"/>
                  </a:lnTo>
                  <a:lnTo>
                    <a:pt x="1009269" y="1855596"/>
                  </a:lnTo>
                  <a:lnTo>
                    <a:pt x="1054608" y="1850643"/>
                  </a:lnTo>
                  <a:lnTo>
                    <a:pt x="1099693" y="1843404"/>
                  </a:lnTo>
                  <a:lnTo>
                    <a:pt x="1144270" y="1833879"/>
                  </a:lnTo>
                  <a:lnTo>
                    <a:pt x="1188466" y="1822323"/>
                  </a:lnTo>
                  <a:lnTo>
                    <a:pt x="1231900" y="1808479"/>
                  </a:lnTo>
                  <a:lnTo>
                    <a:pt x="1274699" y="1792604"/>
                  </a:lnTo>
                  <a:lnTo>
                    <a:pt x="1316609" y="1774570"/>
                  </a:lnTo>
                  <a:lnTo>
                    <a:pt x="1357630" y="1754631"/>
                  </a:lnTo>
                  <a:lnTo>
                    <a:pt x="1397635" y="1732660"/>
                  </a:lnTo>
                  <a:lnTo>
                    <a:pt x="1436370" y="1708657"/>
                  </a:lnTo>
                  <a:lnTo>
                    <a:pt x="1474089" y="1682877"/>
                  </a:lnTo>
                  <a:lnTo>
                    <a:pt x="1510411" y="1655190"/>
                  </a:lnTo>
                  <a:lnTo>
                    <a:pt x="1545209" y="1625853"/>
                  </a:lnTo>
                  <a:lnTo>
                    <a:pt x="1578737" y="1594865"/>
                  </a:lnTo>
                  <a:lnTo>
                    <a:pt x="1610487" y="1562100"/>
                  </a:lnTo>
                  <a:lnTo>
                    <a:pt x="1640713" y="1527936"/>
                  </a:lnTo>
                  <a:lnTo>
                    <a:pt x="1669288" y="1492377"/>
                  </a:lnTo>
                  <a:lnTo>
                    <a:pt x="1695958" y="1455419"/>
                  </a:lnTo>
                  <a:lnTo>
                    <a:pt x="1720850" y="1417192"/>
                  </a:lnTo>
                  <a:lnTo>
                    <a:pt x="1743837" y="1377695"/>
                  </a:lnTo>
                  <a:lnTo>
                    <a:pt x="1764919" y="1337182"/>
                  </a:lnTo>
                  <a:lnTo>
                    <a:pt x="1783842" y="1295780"/>
                  </a:lnTo>
                  <a:lnTo>
                    <a:pt x="1800860" y="1253362"/>
                  </a:lnTo>
                  <a:lnTo>
                    <a:pt x="1815592" y="1210182"/>
                  </a:lnTo>
                  <a:lnTo>
                    <a:pt x="1828292" y="1166367"/>
                  </a:lnTo>
                  <a:lnTo>
                    <a:pt x="1838833" y="1122044"/>
                  </a:lnTo>
                  <a:lnTo>
                    <a:pt x="1847215" y="1077213"/>
                  </a:lnTo>
                  <a:lnTo>
                    <a:pt x="1853438" y="1032001"/>
                  </a:lnTo>
                  <a:lnTo>
                    <a:pt x="1857248" y="986535"/>
                  </a:lnTo>
                  <a:lnTo>
                    <a:pt x="1859026" y="940942"/>
                  </a:lnTo>
                  <a:lnTo>
                    <a:pt x="1859026" y="929512"/>
                  </a:lnTo>
                  <a:lnTo>
                    <a:pt x="1855597" y="849756"/>
                  </a:lnTo>
                  <a:lnTo>
                    <a:pt x="1850644" y="804417"/>
                  </a:lnTo>
                  <a:lnTo>
                    <a:pt x="1843405" y="759332"/>
                  </a:lnTo>
                  <a:lnTo>
                    <a:pt x="1833880" y="714755"/>
                  </a:lnTo>
                  <a:lnTo>
                    <a:pt x="1822323" y="670686"/>
                  </a:lnTo>
                  <a:lnTo>
                    <a:pt x="1808480" y="627126"/>
                  </a:lnTo>
                  <a:lnTo>
                    <a:pt x="1792605" y="584326"/>
                  </a:lnTo>
                  <a:lnTo>
                    <a:pt x="1774571" y="542416"/>
                  </a:lnTo>
                  <a:lnTo>
                    <a:pt x="1754632" y="501395"/>
                  </a:lnTo>
                  <a:lnTo>
                    <a:pt x="1732661" y="461517"/>
                  </a:lnTo>
                  <a:lnTo>
                    <a:pt x="1708658" y="422655"/>
                  </a:lnTo>
                  <a:lnTo>
                    <a:pt x="1682877" y="385063"/>
                  </a:lnTo>
                  <a:lnTo>
                    <a:pt x="1655191" y="348741"/>
                  </a:lnTo>
                  <a:lnTo>
                    <a:pt x="1625854" y="313816"/>
                  </a:lnTo>
                  <a:lnTo>
                    <a:pt x="1594866" y="280415"/>
                  </a:lnTo>
                  <a:lnTo>
                    <a:pt x="1562100" y="248538"/>
                  </a:lnTo>
                  <a:lnTo>
                    <a:pt x="1527937" y="218312"/>
                  </a:lnTo>
                  <a:lnTo>
                    <a:pt x="1492377" y="189737"/>
                  </a:lnTo>
                  <a:lnTo>
                    <a:pt x="1455420" y="163067"/>
                  </a:lnTo>
                  <a:lnTo>
                    <a:pt x="1417193" y="138175"/>
                  </a:lnTo>
                  <a:lnTo>
                    <a:pt x="1377696" y="115188"/>
                  </a:lnTo>
                  <a:lnTo>
                    <a:pt x="1337183" y="94233"/>
                  </a:lnTo>
                  <a:lnTo>
                    <a:pt x="1295781" y="75183"/>
                  </a:lnTo>
                  <a:lnTo>
                    <a:pt x="1253363" y="58292"/>
                  </a:lnTo>
                  <a:lnTo>
                    <a:pt x="1210310" y="43433"/>
                  </a:lnTo>
                  <a:lnTo>
                    <a:pt x="1166368" y="30733"/>
                  </a:lnTo>
                  <a:lnTo>
                    <a:pt x="1122045" y="20192"/>
                  </a:lnTo>
                  <a:lnTo>
                    <a:pt x="1077214" y="11810"/>
                  </a:lnTo>
                  <a:lnTo>
                    <a:pt x="1032002" y="5714"/>
                  </a:lnTo>
                  <a:lnTo>
                    <a:pt x="986536" y="1777"/>
                  </a:lnTo>
                  <a:lnTo>
                    <a:pt x="940943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8139" y="1214120"/>
              <a:ext cx="1625600" cy="685800"/>
            </a:xfrm>
            <a:custGeom>
              <a:avLst/>
              <a:gdLst/>
              <a:ahLst/>
              <a:cxnLst/>
              <a:rect l="l" t="t" r="r" b="b"/>
              <a:pathLst>
                <a:path w="1625600" h="685800">
                  <a:moveTo>
                    <a:pt x="801243" y="0"/>
                  </a:moveTo>
                  <a:lnTo>
                    <a:pt x="605155" y="330453"/>
                  </a:lnTo>
                  <a:lnTo>
                    <a:pt x="337312" y="30860"/>
                  </a:lnTo>
                  <a:lnTo>
                    <a:pt x="0" y="584580"/>
                  </a:lnTo>
                  <a:lnTo>
                    <a:pt x="167386" y="685291"/>
                  </a:lnTo>
                  <a:lnTo>
                    <a:pt x="367538" y="358139"/>
                  </a:lnTo>
                  <a:lnTo>
                    <a:pt x="637032" y="659383"/>
                  </a:lnTo>
                  <a:lnTo>
                    <a:pt x="817499" y="356488"/>
                  </a:lnTo>
                  <a:lnTo>
                    <a:pt x="1034034" y="657732"/>
                  </a:lnTo>
                  <a:lnTo>
                    <a:pt x="1255268" y="340995"/>
                  </a:lnTo>
                  <a:lnTo>
                    <a:pt x="1469263" y="621156"/>
                  </a:lnTo>
                  <a:lnTo>
                    <a:pt x="1625346" y="503427"/>
                  </a:lnTo>
                  <a:lnTo>
                    <a:pt x="1248791" y="9778"/>
                  </a:lnTo>
                  <a:lnTo>
                    <a:pt x="1031494" y="319912"/>
                  </a:lnTo>
                  <a:lnTo>
                    <a:pt x="801243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378200" y="253999"/>
            <a:ext cx="688340" cy="685800"/>
          </a:xfrm>
          <a:custGeom>
            <a:avLst/>
            <a:gdLst/>
            <a:ahLst/>
            <a:cxnLst/>
            <a:rect l="l" t="t" r="r" b="b"/>
            <a:pathLst>
              <a:path w="688339" h="685800">
                <a:moveTo>
                  <a:pt x="687959" y="342392"/>
                </a:moveTo>
                <a:lnTo>
                  <a:pt x="684784" y="296037"/>
                </a:lnTo>
                <a:lnTo>
                  <a:pt x="675640" y="251587"/>
                </a:lnTo>
                <a:lnTo>
                  <a:pt x="660908" y="209296"/>
                </a:lnTo>
                <a:lnTo>
                  <a:pt x="650367" y="188468"/>
                </a:lnTo>
                <a:lnTo>
                  <a:pt x="640969" y="169799"/>
                </a:lnTo>
                <a:lnTo>
                  <a:pt x="616204" y="133350"/>
                </a:lnTo>
                <a:lnTo>
                  <a:pt x="587121" y="100457"/>
                </a:lnTo>
                <a:lnTo>
                  <a:pt x="554101" y="71501"/>
                </a:lnTo>
                <a:lnTo>
                  <a:pt x="517525" y="46863"/>
                </a:lnTo>
                <a:lnTo>
                  <a:pt x="498475" y="37312"/>
                </a:lnTo>
                <a:lnTo>
                  <a:pt x="498475" y="342392"/>
                </a:lnTo>
                <a:lnTo>
                  <a:pt x="490601" y="390906"/>
                </a:lnTo>
                <a:lnTo>
                  <a:pt x="468630" y="433070"/>
                </a:lnTo>
                <a:lnTo>
                  <a:pt x="435102" y="466471"/>
                </a:lnTo>
                <a:lnTo>
                  <a:pt x="392684" y="488315"/>
                </a:lnTo>
                <a:lnTo>
                  <a:pt x="343916" y="496189"/>
                </a:lnTo>
                <a:lnTo>
                  <a:pt x="295275" y="488315"/>
                </a:lnTo>
                <a:lnTo>
                  <a:pt x="252857" y="466471"/>
                </a:lnTo>
                <a:lnTo>
                  <a:pt x="219329" y="433070"/>
                </a:lnTo>
                <a:lnTo>
                  <a:pt x="197358" y="390906"/>
                </a:lnTo>
                <a:lnTo>
                  <a:pt x="189357" y="342392"/>
                </a:lnTo>
                <a:lnTo>
                  <a:pt x="197358" y="293878"/>
                </a:lnTo>
                <a:lnTo>
                  <a:pt x="219329" y="251714"/>
                </a:lnTo>
                <a:lnTo>
                  <a:pt x="252857" y="218313"/>
                </a:lnTo>
                <a:lnTo>
                  <a:pt x="295275" y="196342"/>
                </a:lnTo>
                <a:lnTo>
                  <a:pt x="343916" y="188468"/>
                </a:lnTo>
                <a:lnTo>
                  <a:pt x="392811" y="196342"/>
                </a:lnTo>
                <a:lnTo>
                  <a:pt x="435356" y="218313"/>
                </a:lnTo>
                <a:lnTo>
                  <a:pt x="468757" y="251714"/>
                </a:lnTo>
                <a:lnTo>
                  <a:pt x="490728" y="293878"/>
                </a:lnTo>
                <a:lnTo>
                  <a:pt x="498475" y="342392"/>
                </a:lnTo>
                <a:lnTo>
                  <a:pt x="498475" y="37312"/>
                </a:lnTo>
                <a:lnTo>
                  <a:pt x="477774" y="26924"/>
                </a:lnTo>
                <a:lnTo>
                  <a:pt x="435356" y="12319"/>
                </a:lnTo>
                <a:lnTo>
                  <a:pt x="390652" y="3175"/>
                </a:lnTo>
                <a:lnTo>
                  <a:pt x="343916" y="0"/>
                </a:lnTo>
                <a:lnTo>
                  <a:pt x="297434" y="3175"/>
                </a:lnTo>
                <a:lnTo>
                  <a:pt x="252730" y="12319"/>
                </a:lnTo>
                <a:lnTo>
                  <a:pt x="210312" y="26924"/>
                </a:lnTo>
                <a:lnTo>
                  <a:pt x="170561" y="46863"/>
                </a:lnTo>
                <a:lnTo>
                  <a:pt x="133985" y="71501"/>
                </a:lnTo>
                <a:lnTo>
                  <a:pt x="100965" y="100457"/>
                </a:lnTo>
                <a:lnTo>
                  <a:pt x="71882" y="133350"/>
                </a:lnTo>
                <a:lnTo>
                  <a:pt x="47117" y="169799"/>
                </a:lnTo>
                <a:lnTo>
                  <a:pt x="27051" y="209296"/>
                </a:lnTo>
                <a:lnTo>
                  <a:pt x="12319" y="251587"/>
                </a:lnTo>
                <a:lnTo>
                  <a:pt x="3175" y="296037"/>
                </a:lnTo>
                <a:lnTo>
                  <a:pt x="0" y="342392"/>
                </a:lnTo>
                <a:lnTo>
                  <a:pt x="3175" y="388874"/>
                </a:lnTo>
                <a:lnTo>
                  <a:pt x="12319" y="433451"/>
                </a:lnTo>
                <a:lnTo>
                  <a:pt x="27051" y="475742"/>
                </a:lnTo>
                <a:lnTo>
                  <a:pt x="47117" y="515239"/>
                </a:lnTo>
                <a:lnTo>
                  <a:pt x="71882" y="551688"/>
                </a:lnTo>
                <a:lnTo>
                  <a:pt x="100965" y="584708"/>
                </a:lnTo>
                <a:lnTo>
                  <a:pt x="133985" y="613664"/>
                </a:lnTo>
                <a:lnTo>
                  <a:pt x="170561" y="638302"/>
                </a:lnTo>
                <a:lnTo>
                  <a:pt x="210312" y="658241"/>
                </a:lnTo>
                <a:lnTo>
                  <a:pt x="252730" y="672973"/>
                </a:lnTo>
                <a:lnTo>
                  <a:pt x="297434" y="682117"/>
                </a:lnTo>
                <a:lnTo>
                  <a:pt x="343916" y="685292"/>
                </a:lnTo>
                <a:lnTo>
                  <a:pt x="390652" y="682117"/>
                </a:lnTo>
                <a:lnTo>
                  <a:pt x="435356" y="672973"/>
                </a:lnTo>
                <a:lnTo>
                  <a:pt x="477901" y="658241"/>
                </a:lnTo>
                <a:lnTo>
                  <a:pt x="517652" y="638302"/>
                </a:lnTo>
                <a:lnTo>
                  <a:pt x="554228" y="613664"/>
                </a:lnTo>
                <a:lnTo>
                  <a:pt x="587375" y="584708"/>
                </a:lnTo>
                <a:lnTo>
                  <a:pt x="616458" y="551688"/>
                </a:lnTo>
                <a:lnTo>
                  <a:pt x="641223" y="515239"/>
                </a:lnTo>
                <a:lnTo>
                  <a:pt x="650748" y="496189"/>
                </a:lnTo>
                <a:lnTo>
                  <a:pt x="661035" y="475742"/>
                </a:lnTo>
                <a:lnTo>
                  <a:pt x="675767" y="433451"/>
                </a:lnTo>
                <a:lnTo>
                  <a:pt x="684911" y="388874"/>
                </a:lnTo>
                <a:lnTo>
                  <a:pt x="687959" y="342392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19" y="2349500"/>
            <a:ext cx="508000" cy="441959"/>
          </a:xfrm>
          <a:custGeom>
            <a:avLst/>
            <a:gdLst/>
            <a:ahLst/>
            <a:cxnLst/>
            <a:rect l="l" t="t" r="r" b="b"/>
            <a:pathLst>
              <a:path w="508000" h="441960">
                <a:moveTo>
                  <a:pt x="253695" y="0"/>
                </a:moveTo>
                <a:lnTo>
                  <a:pt x="0" y="441705"/>
                </a:lnTo>
                <a:lnTo>
                  <a:pt x="507390" y="441705"/>
                </a:lnTo>
                <a:lnTo>
                  <a:pt x="253695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4760" y="3134360"/>
            <a:ext cx="767080" cy="665480"/>
          </a:xfrm>
          <a:custGeom>
            <a:avLst/>
            <a:gdLst/>
            <a:ahLst/>
            <a:cxnLst/>
            <a:rect l="l" t="t" r="r" b="b"/>
            <a:pathLst>
              <a:path w="767080" h="665479">
                <a:moveTo>
                  <a:pt x="766698" y="0"/>
                </a:moveTo>
                <a:lnTo>
                  <a:pt x="0" y="0"/>
                </a:lnTo>
                <a:lnTo>
                  <a:pt x="383285" y="665353"/>
                </a:lnTo>
                <a:lnTo>
                  <a:pt x="766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92300" cy="1719580"/>
          </a:xfrm>
          <a:custGeom>
            <a:avLst/>
            <a:gdLst/>
            <a:ahLst/>
            <a:cxnLst/>
            <a:rect l="l" t="t" r="r" b="b"/>
            <a:pathLst>
              <a:path w="1892300" h="1719580">
                <a:moveTo>
                  <a:pt x="145973" y="0"/>
                </a:moveTo>
                <a:lnTo>
                  <a:pt x="59334" y="0"/>
                </a:lnTo>
                <a:lnTo>
                  <a:pt x="0" y="59309"/>
                </a:lnTo>
                <a:lnTo>
                  <a:pt x="0" y="145923"/>
                </a:lnTo>
                <a:lnTo>
                  <a:pt x="145973" y="0"/>
                </a:lnTo>
                <a:close/>
              </a:path>
              <a:path w="1892300" h="1719580">
                <a:moveTo>
                  <a:pt x="319239" y="0"/>
                </a:moveTo>
                <a:lnTo>
                  <a:pt x="232613" y="0"/>
                </a:lnTo>
                <a:lnTo>
                  <a:pt x="0" y="232664"/>
                </a:lnTo>
                <a:lnTo>
                  <a:pt x="0" y="319278"/>
                </a:lnTo>
                <a:lnTo>
                  <a:pt x="319239" y="0"/>
                </a:lnTo>
                <a:close/>
              </a:path>
              <a:path w="1892300" h="1719580">
                <a:moveTo>
                  <a:pt x="493839" y="0"/>
                </a:moveTo>
                <a:lnTo>
                  <a:pt x="407212" y="0"/>
                </a:lnTo>
                <a:lnTo>
                  <a:pt x="0" y="407162"/>
                </a:lnTo>
                <a:lnTo>
                  <a:pt x="0" y="493903"/>
                </a:lnTo>
                <a:lnTo>
                  <a:pt x="493839" y="0"/>
                </a:lnTo>
                <a:close/>
              </a:path>
              <a:path w="1892300" h="1719580">
                <a:moveTo>
                  <a:pt x="665784" y="0"/>
                </a:moveTo>
                <a:lnTo>
                  <a:pt x="579145" y="0"/>
                </a:lnTo>
                <a:lnTo>
                  <a:pt x="0" y="579120"/>
                </a:lnTo>
                <a:lnTo>
                  <a:pt x="0" y="665734"/>
                </a:lnTo>
                <a:lnTo>
                  <a:pt x="665784" y="0"/>
                </a:lnTo>
                <a:close/>
              </a:path>
              <a:path w="1892300" h="1719580">
                <a:moveTo>
                  <a:pt x="839050" y="0"/>
                </a:moveTo>
                <a:lnTo>
                  <a:pt x="752411" y="0"/>
                </a:lnTo>
                <a:lnTo>
                  <a:pt x="0" y="752475"/>
                </a:lnTo>
                <a:lnTo>
                  <a:pt x="0" y="839089"/>
                </a:lnTo>
                <a:lnTo>
                  <a:pt x="839050" y="0"/>
                </a:lnTo>
                <a:close/>
              </a:path>
              <a:path w="1892300" h="1719580">
                <a:moveTo>
                  <a:pt x="1013256" y="0"/>
                </a:moveTo>
                <a:lnTo>
                  <a:pt x="926592" y="0"/>
                </a:lnTo>
                <a:lnTo>
                  <a:pt x="0" y="925957"/>
                </a:lnTo>
                <a:lnTo>
                  <a:pt x="0" y="1012571"/>
                </a:lnTo>
                <a:lnTo>
                  <a:pt x="1013256" y="0"/>
                </a:lnTo>
                <a:close/>
              </a:path>
              <a:path w="1892300" h="1719580">
                <a:moveTo>
                  <a:pt x="1185583" y="0"/>
                </a:moveTo>
                <a:lnTo>
                  <a:pt x="1098956" y="0"/>
                </a:lnTo>
                <a:lnTo>
                  <a:pt x="0" y="1098931"/>
                </a:lnTo>
                <a:lnTo>
                  <a:pt x="0" y="1185545"/>
                </a:lnTo>
                <a:lnTo>
                  <a:pt x="1185583" y="0"/>
                </a:lnTo>
                <a:close/>
              </a:path>
              <a:path w="1892300" h="1719580">
                <a:moveTo>
                  <a:pt x="1360170" y="0"/>
                </a:moveTo>
                <a:lnTo>
                  <a:pt x="1273556" y="0"/>
                </a:lnTo>
                <a:lnTo>
                  <a:pt x="0" y="1273556"/>
                </a:lnTo>
                <a:lnTo>
                  <a:pt x="0" y="1360170"/>
                </a:lnTo>
                <a:lnTo>
                  <a:pt x="1360170" y="0"/>
                </a:lnTo>
                <a:close/>
              </a:path>
              <a:path w="1892300" h="1719580">
                <a:moveTo>
                  <a:pt x="1533398" y="0"/>
                </a:moveTo>
                <a:lnTo>
                  <a:pt x="1446784" y="0"/>
                </a:lnTo>
                <a:lnTo>
                  <a:pt x="0" y="1446784"/>
                </a:lnTo>
                <a:lnTo>
                  <a:pt x="0" y="1533398"/>
                </a:lnTo>
                <a:lnTo>
                  <a:pt x="1533398" y="0"/>
                </a:lnTo>
                <a:close/>
              </a:path>
              <a:path w="1892300" h="1719580">
                <a:moveTo>
                  <a:pt x="1706753" y="0"/>
                </a:moveTo>
                <a:lnTo>
                  <a:pt x="1620139" y="0"/>
                </a:lnTo>
                <a:lnTo>
                  <a:pt x="0" y="1620139"/>
                </a:lnTo>
                <a:lnTo>
                  <a:pt x="0" y="1653794"/>
                </a:lnTo>
                <a:lnTo>
                  <a:pt x="40703" y="1665986"/>
                </a:lnTo>
                <a:lnTo>
                  <a:pt x="1706753" y="0"/>
                </a:lnTo>
                <a:close/>
              </a:path>
              <a:path w="1892300" h="1719580">
                <a:moveTo>
                  <a:pt x="1724025" y="937006"/>
                </a:moveTo>
                <a:lnTo>
                  <a:pt x="1109637" y="1551432"/>
                </a:lnTo>
                <a:lnTo>
                  <a:pt x="1150442" y="1529080"/>
                </a:lnTo>
                <a:lnTo>
                  <a:pt x="1190586" y="1505331"/>
                </a:lnTo>
                <a:lnTo>
                  <a:pt x="1230083" y="1480312"/>
                </a:lnTo>
                <a:lnTo>
                  <a:pt x="1268920" y="1453896"/>
                </a:lnTo>
                <a:lnTo>
                  <a:pt x="1307084" y="1426083"/>
                </a:lnTo>
                <a:lnTo>
                  <a:pt x="1344676" y="1396873"/>
                </a:lnTo>
                <a:lnTo>
                  <a:pt x="1381506" y="1366139"/>
                </a:lnTo>
                <a:lnTo>
                  <a:pt x="1538859" y="1208913"/>
                </a:lnTo>
                <a:lnTo>
                  <a:pt x="1569466" y="1171956"/>
                </a:lnTo>
                <a:lnTo>
                  <a:pt x="1598676" y="1134491"/>
                </a:lnTo>
                <a:lnTo>
                  <a:pt x="1626616" y="1096264"/>
                </a:lnTo>
                <a:lnTo>
                  <a:pt x="1653032" y="1057402"/>
                </a:lnTo>
                <a:lnTo>
                  <a:pt x="1678051" y="1017905"/>
                </a:lnTo>
                <a:lnTo>
                  <a:pt x="1701673" y="977773"/>
                </a:lnTo>
                <a:lnTo>
                  <a:pt x="1724025" y="937006"/>
                </a:lnTo>
                <a:close/>
              </a:path>
              <a:path w="1892300" h="1719580">
                <a:moveTo>
                  <a:pt x="1838706" y="650367"/>
                </a:moveTo>
                <a:lnTo>
                  <a:pt x="823074" y="1665986"/>
                </a:lnTo>
                <a:lnTo>
                  <a:pt x="888225" y="1646174"/>
                </a:lnTo>
                <a:lnTo>
                  <a:pt x="952360" y="1623314"/>
                </a:lnTo>
                <a:lnTo>
                  <a:pt x="1796034" y="779653"/>
                </a:lnTo>
                <a:lnTo>
                  <a:pt x="1818894" y="715518"/>
                </a:lnTo>
                <a:lnTo>
                  <a:pt x="1829181" y="683133"/>
                </a:lnTo>
                <a:lnTo>
                  <a:pt x="1838706" y="650367"/>
                </a:lnTo>
                <a:close/>
              </a:path>
              <a:path w="1892300" h="1719580">
                <a:moveTo>
                  <a:pt x="1870710" y="9271"/>
                </a:moveTo>
                <a:lnTo>
                  <a:pt x="1869059" y="0"/>
                </a:lnTo>
                <a:lnTo>
                  <a:pt x="1793367" y="0"/>
                </a:lnTo>
                <a:lnTo>
                  <a:pt x="108673" y="1683385"/>
                </a:lnTo>
                <a:lnTo>
                  <a:pt x="162661" y="1694815"/>
                </a:lnTo>
                <a:lnTo>
                  <a:pt x="180657" y="1697990"/>
                </a:lnTo>
                <a:lnTo>
                  <a:pt x="1870710" y="9271"/>
                </a:lnTo>
                <a:close/>
              </a:path>
              <a:path w="1892300" h="1719580">
                <a:moveTo>
                  <a:pt x="1881378" y="433197"/>
                </a:moveTo>
                <a:lnTo>
                  <a:pt x="605828" y="1708658"/>
                </a:lnTo>
                <a:lnTo>
                  <a:pt x="657644" y="1701673"/>
                </a:lnTo>
                <a:lnTo>
                  <a:pt x="708456" y="1692656"/>
                </a:lnTo>
                <a:lnTo>
                  <a:pt x="1865376" y="535813"/>
                </a:lnTo>
                <a:lnTo>
                  <a:pt x="1874393" y="484505"/>
                </a:lnTo>
                <a:lnTo>
                  <a:pt x="1878076" y="458978"/>
                </a:lnTo>
                <a:lnTo>
                  <a:pt x="1881378" y="433197"/>
                </a:lnTo>
                <a:close/>
              </a:path>
              <a:path w="1892300" h="1719580">
                <a:moveTo>
                  <a:pt x="1889379" y="165227"/>
                </a:moveTo>
                <a:lnTo>
                  <a:pt x="1888109" y="145288"/>
                </a:lnTo>
                <a:lnTo>
                  <a:pt x="1886458" y="125222"/>
                </a:lnTo>
                <a:lnTo>
                  <a:pt x="1882648" y="85217"/>
                </a:lnTo>
                <a:lnTo>
                  <a:pt x="257962" y="1708658"/>
                </a:lnTo>
                <a:lnTo>
                  <a:pt x="297942" y="1712468"/>
                </a:lnTo>
                <a:lnTo>
                  <a:pt x="317931" y="1714119"/>
                </a:lnTo>
                <a:lnTo>
                  <a:pt x="337934" y="1715389"/>
                </a:lnTo>
                <a:lnTo>
                  <a:pt x="1889379" y="165227"/>
                </a:lnTo>
                <a:close/>
              </a:path>
              <a:path w="1892300" h="1719580">
                <a:moveTo>
                  <a:pt x="1892046" y="249174"/>
                </a:moveTo>
                <a:lnTo>
                  <a:pt x="421894" y="1719326"/>
                </a:lnTo>
                <a:lnTo>
                  <a:pt x="466547" y="1718945"/>
                </a:lnTo>
                <a:lnTo>
                  <a:pt x="511200" y="1716659"/>
                </a:lnTo>
                <a:lnTo>
                  <a:pt x="1889379" y="338455"/>
                </a:lnTo>
                <a:lnTo>
                  <a:pt x="1891157" y="293878"/>
                </a:lnTo>
                <a:lnTo>
                  <a:pt x="1891792" y="271399"/>
                </a:lnTo>
                <a:lnTo>
                  <a:pt x="1892046" y="249174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570459" y="2626360"/>
            <a:ext cx="642620" cy="616585"/>
            <a:chOff x="12570459" y="2626360"/>
            <a:chExt cx="642620" cy="616585"/>
          </a:xfrm>
        </p:grpSpPr>
        <p:sp>
          <p:nvSpPr>
            <p:cNvPr id="10" name="object 10"/>
            <p:cNvSpPr/>
            <p:nvPr/>
          </p:nvSpPr>
          <p:spPr>
            <a:xfrm>
              <a:off x="12783184" y="2626360"/>
              <a:ext cx="410209" cy="201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70460" y="2770123"/>
              <a:ext cx="642620" cy="429895"/>
            </a:xfrm>
            <a:custGeom>
              <a:avLst/>
              <a:gdLst/>
              <a:ahLst/>
              <a:cxnLst/>
              <a:rect l="l" t="t" r="r" b="b"/>
              <a:pathLst>
                <a:path w="642619" h="429894">
                  <a:moveTo>
                    <a:pt x="642366" y="139573"/>
                  </a:moveTo>
                  <a:lnTo>
                    <a:pt x="637540" y="102616"/>
                  </a:lnTo>
                  <a:lnTo>
                    <a:pt x="637159" y="100457"/>
                  </a:lnTo>
                  <a:lnTo>
                    <a:pt x="623951" y="102616"/>
                  </a:lnTo>
                  <a:lnTo>
                    <a:pt x="611378" y="101346"/>
                  </a:lnTo>
                  <a:lnTo>
                    <a:pt x="601472" y="97282"/>
                  </a:lnTo>
                  <a:lnTo>
                    <a:pt x="596138" y="91059"/>
                  </a:lnTo>
                  <a:lnTo>
                    <a:pt x="596773" y="83058"/>
                  </a:lnTo>
                  <a:lnTo>
                    <a:pt x="602361" y="73914"/>
                  </a:lnTo>
                  <a:lnTo>
                    <a:pt x="611886" y="65532"/>
                  </a:lnTo>
                  <a:lnTo>
                    <a:pt x="623824" y="59563"/>
                  </a:lnTo>
                  <a:lnTo>
                    <a:pt x="622922" y="57912"/>
                  </a:lnTo>
                  <a:lnTo>
                    <a:pt x="347345" y="57912"/>
                  </a:lnTo>
                  <a:lnTo>
                    <a:pt x="347345" y="188468"/>
                  </a:lnTo>
                  <a:lnTo>
                    <a:pt x="341376" y="189611"/>
                  </a:lnTo>
                  <a:lnTo>
                    <a:pt x="336042" y="191516"/>
                  </a:lnTo>
                  <a:lnTo>
                    <a:pt x="327660" y="197739"/>
                  </a:lnTo>
                  <a:lnTo>
                    <a:pt x="324104" y="202184"/>
                  </a:lnTo>
                  <a:lnTo>
                    <a:pt x="321183" y="207391"/>
                  </a:lnTo>
                  <a:lnTo>
                    <a:pt x="318262" y="202184"/>
                  </a:lnTo>
                  <a:lnTo>
                    <a:pt x="314833" y="197739"/>
                  </a:lnTo>
                  <a:lnTo>
                    <a:pt x="306324" y="191516"/>
                  </a:lnTo>
                  <a:lnTo>
                    <a:pt x="300990" y="189738"/>
                  </a:lnTo>
                  <a:lnTo>
                    <a:pt x="295148" y="188468"/>
                  </a:lnTo>
                  <a:lnTo>
                    <a:pt x="299212" y="184150"/>
                  </a:lnTo>
                  <a:lnTo>
                    <a:pt x="302387" y="179451"/>
                  </a:lnTo>
                  <a:lnTo>
                    <a:pt x="305689" y="169545"/>
                  </a:lnTo>
                  <a:lnTo>
                    <a:pt x="305816" y="163957"/>
                  </a:lnTo>
                  <a:lnTo>
                    <a:pt x="305054" y="157988"/>
                  </a:lnTo>
                  <a:lnTo>
                    <a:pt x="310515" y="160528"/>
                  </a:lnTo>
                  <a:lnTo>
                    <a:pt x="315976" y="162052"/>
                  </a:lnTo>
                  <a:lnTo>
                    <a:pt x="326390" y="162052"/>
                  </a:lnTo>
                  <a:lnTo>
                    <a:pt x="331851" y="160528"/>
                  </a:lnTo>
                  <a:lnTo>
                    <a:pt x="337312" y="157988"/>
                  </a:lnTo>
                  <a:lnTo>
                    <a:pt x="336677" y="163957"/>
                  </a:lnTo>
                  <a:lnTo>
                    <a:pt x="336804" y="169545"/>
                  </a:lnTo>
                  <a:lnTo>
                    <a:pt x="340106" y="179451"/>
                  </a:lnTo>
                  <a:lnTo>
                    <a:pt x="343154" y="184150"/>
                  </a:lnTo>
                  <a:lnTo>
                    <a:pt x="347345" y="188468"/>
                  </a:lnTo>
                  <a:lnTo>
                    <a:pt x="347345" y="57912"/>
                  </a:lnTo>
                  <a:lnTo>
                    <a:pt x="232029" y="57912"/>
                  </a:lnTo>
                  <a:lnTo>
                    <a:pt x="212217" y="43180"/>
                  </a:lnTo>
                  <a:lnTo>
                    <a:pt x="191262" y="29972"/>
                  </a:lnTo>
                  <a:lnTo>
                    <a:pt x="169672" y="19050"/>
                  </a:lnTo>
                  <a:lnTo>
                    <a:pt x="147955" y="10541"/>
                  </a:lnTo>
                  <a:lnTo>
                    <a:pt x="98806" y="0"/>
                  </a:lnTo>
                  <a:lnTo>
                    <a:pt x="63119" y="4826"/>
                  </a:lnTo>
                  <a:lnTo>
                    <a:pt x="37465" y="24892"/>
                  </a:lnTo>
                  <a:lnTo>
                    <a:pt x="18542" y="59563"/>
                  </a:lnTo>
                  <a:lnTo>
                    <a:pt x="30480" y="65532"/>
                  </a:lnTo>
                  <a:lnTo>
                    <a:pt x="40005" y="73914"/>
                  </a:lnTo>
                  <a:lnTo>
                    <a:pt x="45593" y="83058"/>
                  </a:lnTo>
                  <a:lnTo>
                    <a:pt x="46228" y="91186"/>
                  </a:lnTo>
                  <a:lnTo>
                    <a:pt x="41021" y="97282"/>
                  </a:lnTo>
                  <a:lnTo>
                    <a:pt x="30988" y="101346"/>
                  </a:lnTo>
                  <a:lnTo>
                    <a:pt x="18415" y="102616"/>
                  </a:lnTo>
                  <a:lnTo>
                    <a:pt x="5207" y="100457"/>
                  </a:lnTo>
                  <a:lnTo>
                    <a:pt x="0" y="139573"/>
                  </a:lnTo>
                  <a:lnTo>
                    <a:pt x="34925" y="195707"/>
                  </a:lnTo>
                  <a:lnTo>
                    <a:pt x="103505" y="221742"/>
                  </a:lnTo>
                  <a:lnTo>
                    <a:pt x="152146" y="227076"/>
                  </a:lnTo>
                  <a:lnTo>
                    <a:pt x="176911" y="226695"/>
                  </a:lnTo>
                  <a:lnTo>
                    <a:pt x="137668" y="256794"/>
                  </a:lnTo>
                  <a:lnTo>
                    <a:pt x="105664" y="291719"/>
                  </a:lnTo>
                  <a:lnTo>
                    <a:pt x="80391" y="335026"/>
                  </a:lnTo>
                  <a:lnTo>
                    <a:pt x="74041" y="370332"/>
                  </a:lnTo>
                  <a:lnTo>
                    <a:pt x="85217" y="400812"/>
                  </a:lnTo>
                  <a:lnTo>
                    <a:pt x="112522" y="429514"/>
                  </a:lnTo>
                  <a:lnTo>
                    <a:pt x="122047" y="419989"/>
                  </a:lnTo>
                  <a:lnTo>
                    <a:pt x="132969" y="413639"/>
                  </a:lnTo>
                  <a:lnTo>
                    <a:pt x="143383" y="411099"/>
                  </a:lnTo>
                  <a:lnTo>
                    <a:pt x="286004" y="411099"/>
                  </a:lnTo>
                  <a:lnTo>
                    <a:pt x="293751" y="399034"/>
                  </a:lnTo>
                  <a:lnTo>
                    <a:pt x="304673" y="377571"/>
                  </a:lnTo>
                  <a:lnTo>
                    <a:pt x="313817" y="354711"/>
                  </a:lnTo>
                  <a:lnTo>
                    <a:pt x="321183" y="331089"/>
                  </a:lnTo>
                  <a:lnTo>
                    <a:pt x="559676" y="331089"/>
                  </a:lnTo>
                  <a:lnTo>
                    <a:pt x="536702" y="291719"/>
                  </a:lnTo>
                  <a:lnTo>
                    <a:pt x="504698" y="256794"/>
                  </a:lnTo>
                  <a:lnTo>
                    <a:pt x="465455" y="226695"/>
                  </a:lnTo>
                  <a:lnTo>
                    <a:pt x="490220" y="227076"/>
                  </a:lnTo>
                  <a:lnTo>
                    <a:pt x="495046" y="226695"/>
                  </a:lnTo>
                  <a:lnTo>
                    <a:pt x="514845" y="225425"/>
                  </a:lnTo>
                  <a:lnTo>
                    <a:pt x="538861" y="221742"/>
                  </a:lnTo>
                  <a:lnTo>
                    <a:pt x="561467" y="215900"/>
                  </a:lnTo>
                  <a:lnTo>
                    <a:pt x="580771" y="207391"/>
                  </a:lnTo>
                  <a:lnTo>
                    <a:pt x="607441" y="195707"/>
                  </a:lnTo>
                  <a:lnTo>
                    <a:pt x="633476" y="170815"/>
                  </a:lnTo>
                  <a:lnTo>
                    <a:pt x="637159" y="157988"/>
                  </a:lnTo>
                  <a:lnTo>
                    <a:pt x="642366" y="139573"/>
                  </a:lnTo>
                  <a:close/>
                </a:path>
              </a:pathLst>
            </a:custGeom>
            <a:solidFill>
              <a:srgbClr val="F4A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91642" y="3101213"/>
              <a:ext cx="247141" cy="141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13842" y="3181223"/>
              <a:ext cx="142875" cy="62230"/>
            </a:xfrm>
            <a:custGeom>
              <a:avLst/>
              <a:gdLst/>
              <a:ahLst/>
              <a:cxnLst/>
              <a:rect l="l" t="t" r="r" b="b"/>
              <a:pathLst>
                <a:path w="142875" h="62230">
                  <a:moveTo>
                    <a:pt x="142621" y="0"/>
                  </a:moveTo>
                  <a:lnTo>
                    <a:pt x="0" y="0"/>
                  </a:lnTo>
                  <a:lnTo>
                    <a:pt x="7874" y="1904"/>
                  </a:lnTo>
                  <a:lnTo>
                    <a:pt x="12191" y="8762"/>
                  </a:lnTo>
                  <a:lnTo>
                    <a:pt x="12953" y="19430"/>
                  </a:lnTo>
                  <a:lnTo>
                    <a:pt x="10286" y="31750"/>
                  </a:lnTo>
                  <a:lnTo>
                    <a:pt x="4063" y="43560"/>
                  </a:lnTo>
                  <a:lnTo>
                    <a:pt x="39877" y="60578"/>
                  </a:lnTo>
                  <a:lnTo>
                    <a:pt x="72389" y="61722"/>
                  </a:lnTo>
                  <a:lnTo>
                    <a:pt x="104266" y="44830"/>
                  </a:lnTo>
                  <a:lnTo>
                    <a:pt x="137795" y="7620"/>
                  </a:lnTo>
                  <a:lnTo>
                    <a:pt x="142621" y="0"/>
                  </a:lnTo>
                  <a:close/>
                </a:path>
              </a:pathLst>
            </a:custGeom>
            <a:solidFill>
              <a:srgbClr val="F4A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27939" y="2794000"/>
              <a:ext cx="302260" cy="304800"/>
            </a:xfrm>
            <a:custGeom>
              <a:avLst/>
              <a:gdLst/>
              <a:ahLst/>
              <a:cxnLst/>
              <a:rect l="l" t="t" r="r" b="b"/>
              <a:pathLst>
                <a:path w="302259" h="304800">
                  <a:moveTo>
                    <a:pt x="210760" y="204089"/>
                  </a:moveTo>
                  <a:lnTo>
                    <a:pt x="168020" y="204089"/>
                  </a:lnTo>
                  <a:lnTo>
                    <a:pt x="168655" y="205613"/>
                  </a:lnTo>
                  <a:lnTo>
                    <a:pt x="227075" y="296672"/>
                  </a:lnTo>
                  <a:lnTo>
                    <a:pt x="232155" y="301751"/>
                  </a:lnTo>
                  <a:lnTo>
                    <a:pt x="238505" y="304546"/>
                  </a:lnTo>
                  <a:lnTo>
                    <a:pt x="245490" y="304673"/>
                  </a:lnTo>
                  <a:lnTo>
                    <a:pt x="252221" y="302132"/>
                  </a:lnTo>
                  <a:lnTo>
                    <a:pt x="257428" y="297179"/>
                  </a:lnTo>
                  <a:lnTo>
                    <a:pt x="260223" y="290829"/>
                  </a:lnTo>
                  <a:lnTo>
                    <a:pt x="260350" y="283972"/>
                  </a:lnTo>
                  <a:lnTo>
                    <a:pt x="257809" y="277368"/>
                  </a:lnTo>
                  <a:lnTo>
                    <a:pt x="210760" y="204089"/>
                  </a:lnTo>
                  <a:close/>
                </a:path>
                <a:path w="302259" h="304800">
                  <a:moveTo>
                    <a:pt x="175767" y="158115"/>
                  </a:moveTo>
                  <a:lnTo>
                    <a:pt x="140334" y="158115"/>
                  </a:lnTo>
                  <a:lnTo>
                    <a:pt x="146050" y="160527"/>
                  </a:lnTo>
                  <a:lnTo>
                    <a:pt x="140969" y="165353"/>
                  </a:lnTo>
                  <a:lnTo>
                    <a:pt x="138049" y="171830"/>
                  </a:lnTo>
                  <a:lnTo>
                    <a:pt x="114426" y="277241"/>
                  </a:lnTo>
                  <a:lnTo>
                    <a:pt x="114300" y="284352"/>
                  </a:lnTo>
                  <a:lnTo>
                    <a:pt x="116839" y="290829"/>
                  </a:lnTo>
                  <a:lnTo>
                    <a:pt x="121665" y="295782"/>
                  </a:lnTo>
                  <a:lnTo>
                    <a:pt x="128269" y="298703"/>
                  </a:lnTo>
                  <a:lnTo>
                    <a:pt x="135381" y="298830"/>
                  </a:lnTo>
                  <a:lnTo>
                    <a:pt x="141858" y="296291"/>
                  </a:lnTo>
                  <a:lnTo>
                    <a:pt x="146938" y="291592"/>
                  </a:lnTo>
                  <a:lnTo>
                    <a:pt x="149859" y="284988"/>
                  </a:lnTo>
                  <a:lnTo>
                    <a:pt x="168020" y="204089"/>
                  </a:lnTo>
                  <a:lnTo>
                    <a:pt x="210760" y="204089"/>
                  </a:lnTo>
                  <a:lnTo>
                    <a:pt x="199262" y="186181"/>
                  </a:lnTo>
                  <a:lnTo>
                    <a:pt x="198119" y="185039"/>
                  </a:lnTo>
                  <a:lnTo>
                    <a:pt x="301702" y="185039"/>
                  </a:lnTo>
                  <a:lnTo>
                    <a:pt x="301751" y="182245"/>
                  </a:lnTo>
                  <a:lnTo>
                    <a:pt x="300535" y="181864"/>
                  </a:lnTo>
                  <a:lnTo>
                    <a:pt x="172974" y="181864"/>
                  </a:lnTo>
                  <a:lnTo>
                    <a:pt x="173481" y="179577"/>
                  </a:lnTo>
                  <a:lnTo>
                    <a:pt x="175767" y="179577"/>
                  </a:lnTo>
                  <a:lnTo>
                    <a:pt x="175767" y="158115"/>
                  </a:lnTo>
                  <a:close/>
                </a:path>
                <a:path w="302259" h="304800">
                  <a:moveTo>
                    <a:pt x="301702" y="185039"/>
                  </a:moveTo>
                  <a:lnTo>
                    <a:pt x="198119" y="185039"/>
                  </a:lnTo>
                  <a:lnTo>
                    <a:pt x="279907" y="203073"/>
                  </a:lnTo>
                  <a:lnTo>
                    <a:pt x="287146" y="203200"/>
                  </a:lnTo>
                  <a:lnTo>
                    <a:pt x="293623" y="200659"/>
                  </a:lnTo>
                  <a:lnTo>
                    <a:pt x="298703" y="195960"/>
                  </a:lnTo>
                  <a:lnTo>
                    <a:pt x="301625" y="189356"/>
                  </a:lnTo>
                  <a:lnTo>
                    <a:pt x="301702" y="185039"/>
                  </a:lnTo>
                  <a:close/>
                </a:path>
                <a:path w="302259" h="304800">
                  <a:moveTo>
                    <a:pt x="175767" y="144399"/>
                  </a:moveTo>
                  <a:lnTo>
                    <a:pt x="175767" y="180085"/>
                  </a:lnTo>
                  <a:lnTo>
                    <a:pt x="174243" y="180721"/>
                  </a:lnTo>
                  <a:lnTo>
                    <a:pt x="172974" y="181864"/>
                  </a:lnTo>
                  <a:lnTo>
                    <a:pt x="300535" y="181864"/>
                  </a:lnTo>
                  <a:lnTo>
                    <a:pt x="181355" y="144525"/>
                  </a:lnTo>
                  <a:lnTo>
                    <a:pt x="175767" y="144399"/>
                  </a:lnTo>
                  <a:close/>
                </a:path>
                <a:path w="302259" h="304800">
                  <a:moveTo>
                    <a:pt x="175767" y="179577"/>
                  </a:moveTo>
                  <a:lnTo>
                    <a:pt x="173481" y="179577"/>
                  </a:lnTo>
                  <a:lnTo>
                    <a:pt x="175767" y="180085"/>
                  </a:lnTo>
                  <a:lnTo>
                    <a:pt x="175767" y="179577"/>
                  </a:lnTo>
                  <a:close/>
                </a:path>
                <a:path w="302259" h="304800">
                  <a:moveTo>
                    <a:pt x="21843" y="109347"/>
                  </a:moveTo>
                  <a:lnTo>
                    <a:pt x="0" y="130175"/>
                  </a:lnTo>
                  <a:lnTo>
                    <a:pt x="2539" y="136651"/>
                  </a:lnTo>
                  <a:lnTo>
                    <a:pt x="7365" y="141604"/>
                  </a:lnTo>
                  <a:lnTo>
                    <a:pt x="13969" y="144525"/>
                  </a:lnTo>
                  <a:lnTo>
                    <a:pt x="120268" y="167894"/>
                  </a:lnTo>
                  <a:lnTo>
                    <a:pt x="127507" y="168021"/>
                  </a:lnTo>
                  <a:lnTo>
                    <a:pt x="133984" y="165607"/>
                  </a:lnTo>
                  <a:lnTo>
                    <a:pt x="139064" y="160781"/>
                  </a:lnTo>
                  <a:lnTo>
                    <a:pt x="140334" y="158115"/>
                  </a:lnTo>
                  <a:lnTo>
                    <a:pt x="175767" y="158115"/>
                  </a:lnTo>
                  <a:lnTo>
                    <a:pt x="175767" y="146939"/>
                  </a:lnTo>
                  <a:lnTo>
                    <a:pt x="167766" y="146939"/>
                  </a:lnTo>
                  <a:lnTo>
                    <a:pt x="167893" y="140716"/>
                  </a:lnTo>
                  <a:lnTo>
                    <a:pt x="171173" y="131191"/>
                  </a:lnTo>
                  <a:lnTo>
                    <a:pt x="120903" y="131191"/>
                  </a:lnTo>
                  <a:lnTo>
                    <a:pt x="21843" y="109347"/>
                  </a:lnTo>
                  <a:close/>
                </a:path>
                <a:path w="302259" h="304800">
                  <a:moveTo>
                    <a:pt x="175767" y="144399"/>
                  </a:moveTo>
                  <a:lnTo>
                    <a:pt x="174243" y="144399"/>
                  </a:lnTo>
                  <a:lnTo>
                    <a:pt x="167766" y="146939"/>
                  </a:lnTo>
                  <a:lnTo>
                    <a:pt x="175767" y="146939"/>
                  </a:lnTo>
                  <a:lnTo>
                    <a:pt x="175767" y="144399"/>
                  </a:lnTo>
                  <a:close/>
                </a:path>
                <a:path w="302259" h="304800">
                  <a:moveTo>
                    <a:pt x="88518" y="34163"/>
                  </a:moveTo>
                  <a:lnTo>
                    <a:pt x="81787" y="36702"/>
                  </a:lnTo>
                  <a:lnTo>
                    <a:pt x="76580" y="41655"/>
                  </a:lnTo>
                  <a:lnTo>
                    <a:pt x="73786" y="48005"/>
                  </a:lnTo>
                  <a:lnTo>
                    <a:pt x="73532" y="54864"/>
                  </a:lnTo>
                  <a:lnTo>
                    <a:pt x="76200" y="61595"/>
                  </a:lnTo>
                  <a:lnTo>
                    <a:pt x="120903" y="131191"/>
                  </a:lnTo>
                  <a:lnTo>
                    <a:pt x="171173" y="131191"/>
                  </a:lnTo>
                  <a:lnTo>
                    <a:pt x="177821" y="111886"/>
                  </a:lnTo>
                  <a:lnTo>
                    <a:pt x="151510" y="111886"/>
                  </a:lnTo>
                  <a:lnTo>
                    <a:pt x="106806" y="42291"/>
                  </a:lnTo>
                  <a:lnTo>
                    <a:pt x="101853" y="37083"/>
                  </a:lnTo>
                  <a:lnTo>
                    <a:pt x="95376" y="34417"/>
                  </a:lnTo>
                  <a:lnTo>
                    <a:pt x="88518" y="34163"/>
                  </a:lnTo>
                  <a:close/>
                </a:path>
                <a:path w="302259" h="304800">
                  <a:moveTo>
                    <a:pt x="187959" y="0"/>
                  </a:moveTo>
                  <a:lnTo>
                    <a:pt x="181482" y="2540"/>
                  </a:lnTo>
                  <a:lnTo>
                    <a:pt x="176402" y="7239"/>
                  </a:lnTo>
                  <a:lnTo>
                    <a:pt x="173481" y="13843"/>
                  </a:lnTo>
                  <a:lnTo>
                    <a:pt x="151510" y="111886"/>
                  </a:lnTo>
                  <a:lnTo>
                    <a:pt x="177821" y="111886"/>
                  </a:lnTo>
                  <a:lnTo>
                    <a:pt x="208914" y="21590"/>
                  </a:lnTo>
                  <a:lnTo>
                    <a:pt x="209168" y="14477"/>
                  </a:lnTo>
                  <a:lnTo>
                    <a:pt x="206628" y="8000"/>
                  </a:lnTo>
                  <a:lnTo>
                    <a:pt x="201802" y="3048"/>
                  </a:lnTo>
                  <a:lnTo>
                    <a:pt x="195199" y="126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63499" y="2867660"/>
              <a:ext cx="248919" cy="1701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49427" y="3067939"/>
              <a:ext cx="71247" cy="713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775946" y="2795015"/>
              <a:ext cx="117475" cy="334645"/>
            </a:xfrm>
            <a:custGeom>
              <a:avLst/>
              <a:gdLst/>
              <a:ahLst/>
              <a:cxnLst/>
              <a:rect l="l" t="t" r="r" b="b"/>
              <a:pathLst>
                <a:path w="117475" h="334644">
                  <a:moveTo>
                    <a:pt x="71247" y="29718"/>
                  </a:moveTo>
                  <a:lnTo>
                    <a:pt x="66040" y="16256"/>
                  </a:lnTo>
                  <a:lnTo>
                    <a:pt x="56134" y="5969"/>
                  </a:lnTo>
                  <a:lnTo>
                    <a:pt x="43434" y="381"/>
                  </a:lnTo>
                  <a:lnTo>
                    <a:pt x="29591" y="0"/>
                  </a:lnTo>
                  <a:lnTo>
                    <a:pt x="16256" y="5207"/>
                  </a:lnTo>
                  <a:lnTo>
                    <a:pt x="5842" y="15113"/>
                  </a:lnTo>
                  <a:lnTo>
                    <a:pt x="381" y="27813"/>
                  </a:lnTo>
                  <a:lnTo>
                    <a:pt x="0" y="41656"/>
                  </a:lnTo>
                  <a:lnTo>
                    <a:pt x="5080" y="55118"/>
                  </a:lnTo>
                  <a:lnTo>
                    <a:pt x="15113" y="65405"/>
                  </a:lnTo>
                  <a:lnTo>
                    <a:pt x="27813" y="70993"/>
                  </a:lnTo>
                  <a:lnTo>
                    <a:pt x="41529" y="71374"/>
                  </a:lnTo>
                  <a:lnTo>
                    <a:pt x="54991" y="66167"/>
                  </a:lnTo>
                  <a:lnTo>
                    <a:pt x="65278" y="56261"/>
                  </a:lnTo>
                  <a:lnTo>
                    <a:pt x="70866" y="43561"/>
                  </a:lnTo>
                  <a:lnTo>
                    <a:pt x="71247" y="29718"/>
                  </a:lnTo>
                  <a:close/>
                </a:path>
                <a:path w="117475" h="334644">
                  <a:moveTo>
                    <a:pt x="117348" y="292354"/>
                  </a:moveTo>
                  <a:lnTo>
                    <a:pt x="112268" y="279400"/>
                  </a:lnTo>
                  <a:lnTo>
                    <a:pt x="102743" y="269367"/>
                  </a:lnTo>
                  <a:lnTo>
                    <a:pt x="89662" y="263525"/>
                  </a:lnTo>
                  <a:lnTo>
                    <a:pt x="75311" y="263271"/>
                  </a:lnTo>
                  <a:lnTo>
                    <a:pt x="62357" y="268351"/>
                  </a:lnTo>
                  <a:lnTo>
                    <a:pt x="52324" y="277876"/>
                  </a:lnTo>
                  <a:lnTo>
                    <a:pt x="46609" y="290957"/>
                  </a:lnTo>
                  <a:lnTo>
                    <a:pt x="46228" y="305308"/>
                  </a:lnTo>
                  <a:lnTo>
                    <a:pt x="51308" y="318262"/>
                  </a:lnTo>
                  <a:lnTo>
                    <a:pt x="60833" y="328295"/>
                  </a:lnTo>
                  <a:lnTo>
                    <a:pt x="74041" y="334137"/>
                  </a:lnTo>
                  <a:lnTo>
                    <a:pt x="88392" y="334391"/>
                  </a:lnTo>
                  <a:lnTo>
                    <a:pt x="101219" y="329311"/>
                  </a:lnTo>
                  <a:lnTo>
                    <a:pt x="111252" y="319786"/>
                  </a:lnTo>
                  <a:lnTo>
                    <a:pt x="117094" y="306705"/>
                  </a:lnTo>
                  <a:lnTo>
                    <a:pt x="117348" y="292354"/>
                  </a:lnTo>
                  <a:close/>
                </a:path>
              </a:pathLst>
            </a:custGeom>
            <a:solidFill>
              <a:srgbClr val="E95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92785" y="2740660"/>
              <a:ext cx="70993" cy="71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45719" y="2985643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5">
                  <a:moveTo>
                    <a:pt x="29590" y="0"/>
                  </a:moveTo>
                  <a:lnTo>
                    <a:pt x="16255" y="5206"/>
                  </a:lnTo>
                  <a:lnTo>
                    <a:pt x="5969" y="15112"/>
                  </a:lnTo>
                  <a:lnTo>
                    <a:pt x="380" y="27812"/>
                  </a:lnTo>
                  <a:lnTo>
                    <a:pt x="0" y="41655"/>
                  </a:lnTo>
                  <a:lnTo>
                    <a:pt x="5206" y="55117"/>
                  </a:lnTo>
                  <a:lnTo>
                    <a:pt x="15112" y="65404"/>
                  </a:lnTo>
                  <a:lnTo>
                    <a:pt x="27812" y="70992"/>
                  </a:lnTo>
                  <a:lnTo>
                    <a:pt x="41655" y="71374"/>
                  </a:lnTo>
                  <a:lnTo>
                    <a:pt x="54990" y="66166"/>
                  </a:lnTo>
                  <a:lnTo>
                    <a:pt x="65404" y="56260"/>
                  </a:lnTo>
                  <a:lnTo>
                    <a:pt x="70865" y="43560"/>
                  </a:lnTo>
                  <a:lnTo>
                    <a:pt x="71247" y="29590"/>
                  </a:lnTo>
                  <a:lnTo>
                    <a:pt x="66166" y="16255"/>
                  </a:lnTo>
                  <a:lnTo>
                    <a:pt x="56133" y="5841"/>
                  </a:lnTo>
                  <a:lnTo>
                    <a:pt x="43433" y="380"/>
                  </a:lnTo>
                  <a:lnTo>
                    <a:pt x="29590" y="0"/>
                  </a:lnTo>
                  <a:close/>
                </a:path>
              </a:pathLst>
            </a:custGeom>
            <a:solidFill>
              <a:srgbClr val="E95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75335" y="2839339"/>
              <a:ext cx="71247" cy="713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94512" y="2948432"/>
              <a:ext cx="71119" cy="712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94919" y="2881757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5">
                  <a:moveTo>
                    <a:pt x="28955" y="0"/>
                  </a:moveTo>
                  <a:lnTo>
                    <a:pt x="16128" y="5079"/>
                  </a:lnTo>
                  <a:lnTo>
                    <a:pt x="6096" y="14604"/>
                  </a:lnTo>
                  <a:lnTo>
                    <a:pt x="253" y="27813"/>
                  </a:lnTo>
                  <a:lnTo>
                    <a:pt x="0" y="42164"/>
                  </a:lnTo>
                  <a:lnTo>
                    <a:pt x="5079" y="54991"/>
                  </a:lnTo>
                  <a:lnTo>
                    <a:pt x="14604" y="65150"/>
                  </a:lnTo>
                  <a:lnTo>
                    <a:pt x="27685" y="70993"/>
                  </a:lnTo>
                  <a:lnTo>
                    <a:pt x="42036" y="71247"/>
                  </a:lnTo>
                  <a:lnTo>
                    <a:pt x="54863" y="66167"/>
                  </a:lnTo>
                  <a:lnTo>
                    <a:pt x="64897" y="56642"/>
                  </a:lnTo>
                  <a:lnTo>
                    <a:pt x="70738" y="43434"/>
                  </a:lnTo>
                  <a:lnTo>
                    <a:pt x="70993" y="29083"/>
                  </a:lnTo>
                  <a:lnTo>
                    <a:pt x="66039" y="16256"/>
                  </a:lnTo>
                  <a:lnTo>
                    <a:pt x="56514" y="6223"/>
                  </a:lnTo>
                  <a:lnTo>
                    <a:pt x="43306" y="381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E95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19379" y="2877820"/>
              <a:ext cx="144779" cy="1447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53739" y="7296183"/>
            <a:ext cx="11605261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ÖZEL </a:t>
            </a:r>
            <a:r>
              <a:rPr sz="4000" spc="-60" dirty="0">
                <a:solidFill>
                  <a:srgbClr val="FFFFFF"/>
                </a:solidFill>
                <a:latin typeface="Arial"/>
                <a:cs typeface="Arial"/>
              </a:rPr>
              <a:t>FLORYA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KOLEJİ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LİSE</a:t>
            </a:r>
            <a:r>
              <a:rPr sz="40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 smtClean="0">
                <a:solidFill>
                  <a:srgbClr val="FFFFFF"/>
                </a:solidFill>
                <a:latin typeface="Arial"/>
                <a:cs typeface="Arial"/>
              </a:rPr>
              <a:t>REHBERLİK</a:t>
            </a:r>
            <a:r>
              <a:rPr lang="tr-TR" sz="4000" spc="-5" dirty="0" smtClean="0">
                <a:solidFill>
                  <a:srgbClr val="FFFFFF"/>
                </a:solidFill>
                <a:latin typeface="Arial"/>
                <a:cs typeface="Arial"/>
              </a:rPr>
              <a:t> SERVİSİ</a:t>
            </a:r>
            <a: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r-TR" sz="2800" spc="-5" dirty="0" smtClean="0">
                <a:solidFill>
                  <a:srgbClr val="FFFFFF"/>
                </a:solidFill>
                <a:latin typeface="Arial"/>
                <a:cs typeface="Arial"/>
              </a:rPr>
              <a:t>Fen Lisesi Rehber Öğretmeni Fehamet GÜMÜŞ</a:t>
            </a:r>
            <a:br>
              <a:rPr lang="tr-TR" sz="28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r-TR" sz="2800" spc="-5" dirty="0" smtClean="0">
                <a:solidFill>
                  <a:srgbClr val="FFFFFF"/>
                </a:solidFill>
                <a:latin typeface="Arial"/>
                <a:cs typeface="Arial"/>
              </a:rPr>
              <a:t>9. ve 10. Sınıflar Rehber Öğretmeni Yağmur GÖNEY</a:t>
            </a:r>
            <a:br>
              <a:rPr lang="tr-TR" sz="28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r-TR" sz="2800" spc="-5" dirty="0" smtClean="0">
                <a:solidFill>
                  <a:srgbClr val="FFFFFF"/>
                </a:solidFill>
                <a:latin typeface="Arial"/>
                <a:cs typeface="Arial"/>
              </a:rPr>
              <a:t>11. ve 12. Sınıflar Rehber Öğretmeni Özge ŞEN</a:t>
            </a:r>
            <a: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tr-TR" sz="35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sz="3500" dirty="0">
              <a:latin typeface="Arial"/>
              <a:cs typeface="Arial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0834"/>
            <a:ext cx="6766104" cy="6572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4540" y="2929890"/>
            <a:ext cx="9135745" cy="52412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 algn="ctr">
              <a:lnSpc>
                <a:spcPct val="107000"/>
              </a:lnSpc>
              <a:spcBef>
                <a:spcPts val="80"/>
              </a:spcBef>
              <a:tabLst>
                <a:tab pos="2679700" algn="l"/>
                <a:tab pos="3578860" algn="l"/>
                <a:tab pos="3787140" algn="l"/>
                <a:tab pos="5321300" algn="l"/>
                <a:tab pos="7023734" algn="l"/>
              </a:tabLst>
            </a:pPr>
            <a:r>
              <a:rPr sz="4000" b="1" spc="80" dirty="0">
                <a:solidFill>
                  <a:srgbClr val="F7CF2B"/>
                </a:solidFill>
                <a:latin typeface="Arial"/>
                <a:cs typeface="Arial"/>
              </a:rPr>
              <a:t>Rehberlik; 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bireyin </a:t>
            </a:r>
            <a:r>
              <a:rPr sz="4000" b="1" spc="65" dirty="0">
                <a:solidFill>
                  <a:srgbClr val="F7CF2B"/>
                </a:solidFill>
                <a:latin typeface="Arial"/>
                <a:cs typeface="Arial"/>
              </a:rPr>
              <a:t>kendini,  </a:t>
            </a:r>
            <a:r>
              <a:rPr sz="4000" b="1" spc="100" dirty="0">
                <a:solidFill>
                  <a:srgbClr val="F7CF2B"/>
                </a:solidFill>
                <a:latin typeface="Arial"/>
                <a:cs typeface="Arial"/>
              </a:rPr>
              <a:t>çevresindeki	</a:t>
            </a:r>
            <a:r>
              <a:rPr sz="4000" b="1" spc="120" dirty="0">
                <a:solidFill>
                  <a:srgbClr val="F7CF2B"/>
                </a:solidFill>
                <a:latin typeface="Arial"/>
                <a:cs typeface="Arial"/>
              </a:rPr>
              <a:t>olanakları </a:t>
            </a:r>
            <a:r>
              <a:rPr sz="4000" b="1" spc="65" dirty="0">
                <a:solidFill>
                  <a:srgbClr val="F7CF2B"/>
                </a:solidFill>
                <a:latin typeface="Arial"/>
                <a:cs typeface="Arial"/>
              </a:rPr>
              <a:t>tanıması,  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gizil</a:t>
            </a:r>
            <a:r>
              <a:rPr sz="4000" b="1" spc="18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4000" b="1" spc="100" dirty="0">
                <a:solidFill>
                  <a:srgbClr val="F7CF2B"/>
                </a:solidFill>
                <a:latin typeface="Arial"/>
                <a:cs typeface="Arial"/>
              </a:rPr>
              <a:t>güçlerini		</a:t>
            </a:r>
            <a:r>
              <a:rPr sz="4000" b="1" spc="85" dirty="0">
                <a:solidFill>
                  <a:srgbClr val="F7CF2B"/>
                </a:solidFill>
                <a:latin typeface="Arial"/>
                <a:cs typeface="Arial"/>
              </a:rPr>
              <a:t>geliştirmesi,  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so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r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un</a:t>
            </a:r>
            <a:r>
              <a:rPr sz="4000" b="1" spc="80" dirty="0">
                <a:solidFill>
                  <a:srgbClr val="F7CF2B"/>
                </a:solidFill>
                <a:latin typeface="Arial"/>
                <a:cs typeface="Arial"/>
              </a:rPr>
              <a:t>l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a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r</a:t>
            </a:r>
            <a:r>
              <a:rPr sz="4000" b="1" spc="80" dirty="0">
                <a:solidFill>
                  <a:srgbClr val="F7CF2B"/>
                </a:solidFill>
                <a:latin typeface="Arial"/>
                <a:cs typeface="Arial"/>
              </a:rPr>
              <a:t>ı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n</a:t>
            </a:r>
            <a:r>
              <a:rPr sz="4000" b="1" dirty="0">
                <a:solidFill>
                  <a:srgbClr val="F7CF2B"/>
                </a:solidFill>
                <a:latin typeface="Arial"/>
                <a:cs typeface="Arial"/>
              </a:rPr>
              <a:t>ı</a:t>
            </a:r>
            <a:r>
              <a:rPr sz="4000" b="1" spc="200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4000" b="1" spc="110" dirty="0">
                <a:solidFill>
                  <a:srgbClr val="F7CF2B"/>
                </a:solidFill>
                <a:latin typeface="Arial"/>
                <a:cs typeface="Arial"/>
              </a:rPr>
              <a:t>çö</a:t>
            </a:r>
            <a:r>
              <a:rPr sz="4000" b="1" spc="114" dirty="0">
                <a:solidFill>
                  <a:srgbClr val="F7CF2B"/>
                </a:solidFill>
                <a:latin typeface="Arial"/>
                <a:cs typeface="Arial"/>
              </a:rPr>
              <a:t>z</a:t>
            </a:r>
            <a:r>
              <a:rPr sz="4000" b="1" spc="110" dirty="0">
                <a:solidFill>
                  <a:srgbClr val="F7CF2B"/>
                </a:solidFill>
                <a:latin typeface="Arial"/>
                <a:cs typeface="Arial"/>
              </a:rPr>
              <a:t>eb</a:t>
            </a:r>
            <a:r>
              <a:rPr sz="4000" b="1" spc="120" dirty="0">
                <a:solidFill>
                  <a:srgbClr val="F7CF2B"/>
                </a:solidFill>
                <a:latin typeface="Arial"/>
                <a:cs typeface="Arial"/>
              </a:rPr>
              <a:t>il</a:t>
            </a:r>
            <a:r>
              <a:rPr sz="4000" b="1" spc="114" dirty="0">
                <a:solidFill>
                  <a:srgbClr val="F7CF2B"/>
                </a:solidFill>
                <a:latin typeface="Arial"/>
                <a:cs typeface="Arial"/>
              </a:rPr>
              <a:t>m</a:t>
            </a:r>
            <a:r>
              <a:rPr sz="4000" b="1" spc="110" dirty="0">
                <a:solidFill>
                  <a:srgbClr val="F7CF2B"/>
                </a:solidFill>
                <a:latin typeface="Arial"/>
                <a:cs typeface="Arial"/>
              </a:rPr>
              <a:t>es</a:t>
            </a:r>
            <a:r>
              <a:rPr sz="4000" b="1" dirty="0">
                <a:solidFill>
                  <a:srgbClr val="F7CF2B"/>
                </a:solidFill>
                <a:latin typeface="Arial"/>
                <a:cs typeface="Arial"/>
              </a:rPr>
              <a:t>i</a:t>
            </a:r>
            <a:r>
              <a:rPr sz="4000" b="1" spc="28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4000" b="1" spc="110" dirty="0">
                <a:solidFill>
                  <a:srgbClr val="F7CF2B"/>
                </a:solidFill>
                <a:latin typeface="Arial"/>
                <a:cs typeface="Arial"/>
              </a:rPr>
              <a:t>v</a:t>
            </a:r>
            <a:r>
              <a:rPr sz="4000" b="1" dirty="0">
                <a:solidFill>
                  <a:srgbClr val="F7CF2B"/>
                </a:solidFill>
                <a:latin typeface="Arial"/>
                <a:cs typeface="Arial"/>
              </a:rPr>
              <a:t>e	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“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kend</a:t>
            </a:r>
            <a:r>
              <a:rPr sz="4000" b="1" spc="80" dirty="0">
                <a:solidFill>
                  <a:srgbClr val="F7CF2B"/>
                </a:solidFill>
                <a:latin typeface="Arial"/>
                <a:cs typeface="Arial"/>
              </a:rPr>
              <a:t>i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n</a:t>
            </a:r>
            <a:r>
              <a:rPr sz="4000" b="1" dirty="0">
                <a:solidFill>
                  <a:srgbClr val="F7CF2B"/>
                </a:solidFill>
                <a:latin typeface="Arial"/>
                <a:cs typeface="Arial"/>
              </a:rPr>
              <a:t>i  </a:t>
            </a:r>
            <a:r>
              <a:rPr sz="4000" b="1" spc="105" dirty="0">
                <a:solidFill>
                  <a:srgbClr val="F7CF2B"/>
                </a:solidFill>
                <a:latin typeface="Arial"/>
                <a:cs typeface="Arial"/>
              </a:rPr>
              <a:t>gerçekleştirmesi” </a:t>
            </a:r>
            <a:r>
              <a:rPr sz="4000" b="1" spc="25" dirty="0">
                <a:solidFill>
                  <a:srgbClr val="F7CF2B"/>
                </a:solidFill>
                <a:latin typeface="Arial"/>
                <a:cs typeface="Arial"/>
              </a:rPr>
              <a:t>için </a:t>
            </a:r>
            <a:r>
              <a:rPr sz="4000" b="1" spc="135" dirty="0">
                <a:solidFill>
                  <a:srgbClr val="F7CF2B"/>
                </a:solidFill>
                <a:latin typeface="Arial"/>
                <a:cs typeface="Arial"/>
              </a:rPr>
              <a:t>uzmanlarca  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yapılan; </a:t>
            </a:r>
            <a:r>
              <a:rPr sz="4000" b="1" spc="10" dirty="0">
                <a:solidFill>
                  <a:srgbClr val="F7CF2B"/>
                </a:solidFill>
                <a:latin typeface="Arial"/>
                <a:cs typeface="Arial"/>
              </a:rPr>
              <a:t>süresi, </a:t>
            </a:r>
            <a:r>
              <a:rPr sz="4000" b="1" spc="85" dirty="0">
                <a:solidFill>
                  <a:srgbClr val="F7CF2B"/>
                </a:solidFill>
                <a:latin typeface="Arial"/>
                <a:cs typeface="Arial"/>
              </a:rPr>
              <a:t>çözüm </a:t>
            </a:r>
            <a:r>
              <a:rPr sz="4000" b="1" spc="90" dirty="0">
                <a:solidFill>
                  <a:srgbClr val="F7CF2B"/>
                </a:solidFill>
                <a:latin typeface="Arial"/>
                <a:cs typeface="Arial"/>
              </a:rPr>
              <a:t>yolları </a:t>
            </a:r>
            <a:r>
              <a:rPr sz="4000" b="1" spc="55" dirty="0">
                <a:solidFill>
                  <a:srgbClr val="F7CF2B"/>
                </a:solidFill>
                <a:latin typeface="Arial"/>
                <a:cs typeface="Arial"/>
              </a:rPr>
              <a:t>ve  </a:t>
            </a:r>
            <a:r>
              <a:rPr sz="4000" b="1" spc="75" dirty="0">
                <a:solidFill>
                  <a:srgbClr val="F7CF2B"/>
                </a:solidFill>
                <a:latin typeface="Arial"/>
                <a:cs typeface="Arial"/>
              </a:rPr>
              <a:t>sonuçları	</a:t>
            </a:r>
            <a:r>
              <a:rPr sz="4000" b="1" spc="100" dirty="0">
                <a:solidFill>
                  <a:srgbClr val="F7CF2B"/>
                </a:solidFill>
                <a:latin typeface="Arial"/>
                <a:cs typeface="Arial"/>
              </a:rPr>
              <a:t>bireye </a:t>
            </a:r>
            <a:r>
              <a:rPr sz="4000" b="1" spc="95" dirty="0">
                <a:solidFill>
                  <a:srgbClr val="F7CF2B"/>
                </a:solidFill>
                <a:latin typeface="Arial"/>
                <a:cs typeface="Arial"/>
              </a:rPr>
              <a:t>göre </a:t>
            </a:r>
            <a:r>
              <a:rPr sz="4000" b="1" spc="100" dirty="0">
                <a:solidFill>
                  <a:srgbClr val="F7CF2B"/>
                </a:solidFill>
                <a:latin typeface="Arial"/>
                <a:cs typeface="Arial"/>
              </a:rPr>
              <a:t>farklılaşan  </a:t>
            </a:r>
            <a:r>
              <a:rPr sz="4000" b="1" spc="114" dirty="0">
                <a:solidFill>
                  <a:srgbClr val="F7CF2B"/>
                </a:solidFill>
                <a:latin typeface="Arial"/>
                <a:cs typeface="Arial"/>
              </a:rPr>
              <a:t>profesyonel</a:t>
            </a:r>
            <a:r>
              <a:rPr sz="4000" b="1" spc="335" dirty="0">
                <a:solidFill>
                  <a:srgbClr val="F7CF2B"/>
                </a:solidFill>
                <a:latin typeface="Arial"/>
                <a:cs typeface="Arial"/>
              </a:rPr>
              <a:t> </a:t>
            </a:r>
            <a:r>
              <a:rPr sz="4000" b="1" spc="100" dirty="0">
                <a:solidFill>
                  <a:srgbClr val="F7CF2B"/>
                </a:solidFill>
                <a:latin typeface="Arial"/>
                <a:cs typeface="Arial"/>
              </a:rPr>
              <a:t>yardım	</a:t>
            </a:r>
            <a:r>
              <a:rPr sz="4000" b="1" spc="70" dirty="0">
                <a:solidFill>
                  <a:srgbClr val="F7CF2B"/>
                </a:solidFill>
                <a:latin typeface="Arial"/>
                <a:cs typeface="Arial"/>
              </a:rPr>
              <a:t>sürecidir.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0194" y="1879282"/>
            <a:ext cx="5502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35" dirty="0">
                <a:solidFill>
                  <a:srgbClr val="FFFFFF"/>
                </a:solidFill>
              </a:rPr>
              <a:t>REHBERLİK</a:t>
            </a:r>
            <a:r>
              <a:rPr sz="4400" spc="400" dirty="0">
                <a:solidFill>
                  <a:srgbClr val="FFFFFF"/>
                </a:solidFill>
              </a:rPr>
              <a:t> </a:t>
            </a:r>
            <a:r>
              <a:rPr sz="4000" spc="90" dirty="0">
                <a:solidFill>
                  <a:srgbClr val="FFFFFF"/>
                </a:solidFill>
              </a:rPr>
              <a:t>NEDİR?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4759940" y="9410700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20">
                <a:moveTo>
                  <a:pt x="604393" y="302323"/>
                </a:moveTo>
                <a:lnTo>
                  <a:pt x="600456" y="253365"/>
                </a:lnTo>
                <a:lnTo>
                  <a:pt x="588899" y="206883"/>
                </a:lnTo>
                <a:lnTo>
                  <a:pt x="570611" y="163525"/>
                </a:lnTo>
                <a:lnTo>
                  <a:pt x="545973" y="123913"/>
                </a:lnTo>
                <a:lnTo>
                  <a:pt x="515620" y="88658"/>
                </a:lnTo>
                <a:lnTo>
                  <a:pt x="480441" y="58420"/>
                </a:lnTo>
                <a:lnTo>
                  <a:pt x="440817" y="33807"/>
                </a:lnTo>
                <a:lnTo>
                  <a:pt x="438023" y="32626"/>
                </a:lnTo>
                <a:lnTo>
                  <a:pt x="438023" y="302323"/>
                </a:lnTo>
                <a:lnTo>
                  <a:pt x="431038" y="345071"/>
                </a:lnTo>
                <a:lnTo>
                  <a:pt x="411734" y="382295"/>
                </a:lnTo>
                <a:lnTo>
                  <a:pt x="382270" y="411708"/>
                </a:lnTo>
                <a:lnTo>
                  <a:pt x="344932" y="431038"/>
                </a:lnTo>
                <a:lnTo>
                  <a:pt x="302133" y="437984"/>
                </a:lnTo>
                <a:lnTo>
                  <a:pt x="259207" y="431038"/>
                </a:lnTo>
                <a:lnTo>
                  <a:pt x="221996" y="411708"/>
                </a:lnTo>
                <a:lnTo>
                  <a:pt x="192532" y="382295"/>
                </a:lnTo>
                <a:lnTo>
                  <a:pt x="173355" y="345071"/>
                </a:lnTo>
                <a:lnTo>
                  <a:pt x="166370" y="302323"/>
                </a:lnTo>
                <a:lnTo>
                  <a:pt x="173355" y="259575"/>
                </a:lnTo>
                <a:lnTo>
                  <a:pt x="192659" y="222351"/>
                </a:lnTo>
                <a:lnTo>
                  <a:pt x="222123" y="192938"/>
                </a:lnTo>
                <a:lnTo>
                  <a:pt x="259461" y="173609"/>
                </a:lnTo>
                <a:lnTo>
                  <a:pt x="302133" y="166662"/>
                </a:lnTo>
                <a:lnTo>
                  <a:pt x="344932" y="173609"/>
                </a:lnTo>
                <a:lnTo>
                  <a:pt x="382270" y="192938"/>
                </a:lnTo>
                <a:lnTo>
                  <a:pt x="411734" y="222351"/>
                </a:lnTo>
                <a:lnTo>
                  <a:pt x="431038" y="259575"/>
                </a:lnTo>
                <a:lnTo>
                  <a:pt x="438023" y="302323"/>
                </a:lnTo>
                <a:lnTo>
                  <a:pt x="438023" y="32626"/>
                </a:lnTo>
                <a:lnTo>
                  <a:pt x="397510" y="15443"/>
                </a:lnTo>
                <a:lnTo>
                  <a:pt x="351028" y="3962"/>
                </a:lnTo>
                <a:lnTo>
                  <a:pt x="302133" y="0"/>
                </a:lnTo>
                <a:lnTo>
                  <a:pt x="253238" y="3962"/>
                </a:lnTo>
                <a:lnTo>
                  <a:pt x="206629" y="15443"/>
                </a:lnTo>
                <a:lnTo>
                  <a:pt x="163322" y="33807"/>
                </a:lnTo>
                <a:lnTo>
                  <a:pt x="123571" y="58420"/>
                </a:lnTo>
                <a:lnTo>
                  <a:pt x="88392" y="88658"/>
                </a:lnTo>
                <a:lnTo>
                  <a:pt x="58166" y="123913"/>
                </a:lnTo>
                <a:lnTo>
                  <a:pt x="33528" y="163525"/>
                </a:lnTo>
                <a:lnTo>
                  <a:pt x="32258" y="166662"/>
                </a:lnTo>
                <a:lnTo>
                  <a:pt x="15240" y="206883"/>
                </a:lnTo>
                <a:lnTo>
                  <a:pt x="3810" y="253365"/>
                </a:lnTo>
                <a:lnTo>
                  <a:pt x="0" y="302323"/>
                </a:lnTo>
                <a:lnTo>
                  <a:pt x="3937" y="351167"/>
                </a:lnTo>
                <a:lnTo>
                  <a:pt x="15367" y="397548"/>
                </a:lnTo>
                <a:lnTo>
                  <a:pt x="32512" y="437984"/>
                </a:lnTo>
                <a:lnTo>
                  <a:pt x="58293" y="480390"/>
                </a:lnTo>
                <a:lnTo>
                  <a:pt x="88519" y="515594"/>
                </a:lnTo>
                <a:lnTo>
                  <a:pt x="123698" y="545807"/>
                </a:lnTo>
                <a:lnTo>
                  <a:pt x="163322" y="570407"/>
                </a:lnTo>
                <a:lnTo>
                  <a:pt x="206756" y="588759"/>
                </a:lnTo>
                <a:lnTo>
                  <a:pt x="253238" y="600240"/>
                </a:lnTo>
                <a:lnTo>
                  <a:pt x="302133" y="604202"/>
                </a:lnTo>
                <a:lnTo>
                  <a:pt x="351028" y="600240"/>
                </a:lnTo>
                <a:lnTo>
                  <a:pt x="397510" y="588759"/>
                </a:lnTo>
                <a:lnTo>
                  <a:pt x="440817" y="570407"/>
                </a:lnTo>
                <a:lnTo>
                  <a:pt x="480441" y="545807"/>
                </a:lnTo>
                <a:lnTo>
                  <a:pt x="515620" y="515594"/>
                </a:lnTo>
                <a:lnTo>
                  <a:pt x="545973" y="480390"/>
                </a:lnTo>
                <a:lnTo>
                  <a:pt x="570611" y="440829"/>
                </a:lnTo>
                <a:lnTo>
                  <a:pt x="588899" y="397548"/>
                </a:lnTo>
                <a:lnTo>
                  <a:pt x="600456" y="351167"/>
                </a:lnTo>
                <a:lnTo>
                  <a:pt x="604393" y="302323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3180" y="6903719"/>
            <a:ext cx="673100" cy="581660"/>
          </a:xfrm>
          <a:custGeom>
            <a:avLst/>
            <a:gdLst/>
            <a:ahLst/>
            <a:cxnLst/>
            <a:rect l="l" t="t" r="r" b="b"/>
            <a:pathLst>
              <a:path w="673100" h="581659">
                <a:moveTo>
                  <a:pt x="336423" y="0"/>
                </a:moveTo>
                <a:lnTo>
                  <a:pt x="0" y="581405"/>
                </a:lnTo>
                <a:lnTo>
                  <a:pt x="672846" y="581405"/>
                </a:lnTo>
                <a:lnTo>
                  <a:pt x="336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473680" y="7787640"/>
            <a:ext cx="2814320" cy="2499360"/>
            <a:chOff x="15473680" y="7787640"/>
            <a:chExt cx="2814320" cy="2499360"/>
          </a:xfrm>
        </p:grpSpPr>
        <p:sp>
          <p:nvSpPr>
            <p:cNvPr id="7" name="object 7"/>
            <p:cNvSpPr/>
            <p:nvPr/>
          </p:nvSpPr>
          <p:spPr>
            <a:xfrm>
              <a:off x="16101060" y="8201660"/>
              <a:ext cx="1630680" cy="1630680"/>
            </a:xfrm>
            <a:custGeom>
              <a:avLst/>
              <a:gdLst/>
              <a:ahLst/>
              <a:cxnLst/>
              <a:rect l="l" t="t" r="r" b="b"/>
              <a:pathLst>
                <a:path w="1630680" h="1630679">
                  <a:moveTo>
                    <a:pt x="815213" y="0"/>
                  </a:moveTo>
                  <a:lnTo>
                    <a:pt x="745363" y="3048"/>
                  </a:lnTo>
                  <a:lnTo>
                    <a:pt x="705611" y="7366"/>
                  </a:lnTo>
                  <a:lnTo>
                    <a:pt x="665988" y="13716"/>
                  </a:lnTo>
                  <a:lnTo>
                    <a:pt x="626872" y="22098"/>
                  </a:lnTo>
                  <a:lnTo>
                    <a:pt x="588263" y="32258"/>
                  </a:lnTo>
                  <a:lnTo>
                    <a:pt x="550036" y="44323"/>
                  </a:lnTo>
                  <a:lnTo>
                    <a:pt x="512572" y="58293"/>
                  </a:lnTo>
                  <a:lnTo>
                    <a:pt x="475742" y="74041"/>
                  </a:lnTo>
                  <a:lnTo>
                    <a:pt x="439801" y="91567"/>
                  </a:lnTo>
                  <a:lnTo>
                    <a:pt x="404749" y="110871"/>
                  </a:lnTo>
                  <a:lnTo>
                    <a:pt x="370713" y="131953"/>
                  </a:lnTo>
                  <a:lnTo>
                    <a:pt x="337693" y="154559"/>
                  </a:lnTo>
                  <a:lnTo>
                    <a:pt x="305816" y="178816"/>
                  </a:lnTo>
                  <a:lnTo>
                    <a:pt x="275209" y="204470"/>
                  </a:lnTo>
                  <a:lnTo>
                    <a:pt x="245872" y="231775"/>
                  </a:lnTo>
                  <a:lnTo>
                    <a:pt x="217932" y="260350"/>
                  </a:lnTo>
                  <a:lnTo>
                    <a:pt x="191388" y="290322"/>
                  </a:lnTo>
                  <a:lnTo>
                    <a:pt x="166497" y="321564"/>
                  </a:lnTo>
                  <a:lnTo>
                    <a:pt x="143001" y="354076"/>
                  </a:lnTo>
                  <a:lnTo>
                    <a:pt x="121157" y="387604"/>
                  </a:lnTo>
                  <a:lnTo>
                    <a:pt x="101092" y="422148"/>
                  </a:lnTo>
                  <a:lnTo>
                    <a:pt x="82550" y="457708"/>
                  </a:lnTo>
                  <a:lnTo>
                    <a:pt x="65913" y="494030"/>
                  </a:lnTo>
                  <a:lnTo>
                    <a:pt x="51053" y="531241"/>
                  </a:lnTo>
                  <a:lnTo>
                    <a:pt x="38100" y="569087"/>
                  </a:lnTo>
                  <a:lnTo>
                    <a:pt x="26924" y="607441"/>
                  </a:lnTo>
                  <a:lnTo>
                    <a:pt x="17653" y="646430"/>
                  </a:lnTo>
                  <a:lnTo>
                    <a:pt x="10413" y="685800"/>
                  </a:lnTo>
                  <a:lnTo>
                    <a:pt x="4953" y="725424"/>
                  </a:lnTo>
                  <a:lnTo>
                    <a:pt x="1524" y="765302"/>
                  </a:lnTo>
                  <a:lnTo>
                    <a:pt x="0" y="805307"/>
                  </a:lnTo>
                  <a:lnTo>
                    <a:pt x="507" y="845273"/>
                  </a:lnTo>
                  <a:lnTo>
                    <a:pt x="3048" y="885215"/>
                  </a:lnTo>
                  <a:lnTo>
                    <a:pt x="7366" y="924991"/>
                  </a:lnTo>
                  <a:lnTo>
                    <a:pt x="13716" y="964501"/>
                  </a:lnTo>
                  <a:lnTo>
                    <a:pt x="22098" y="1003642"/>
                  </a:lnTo>
                  <a:lnTo>
                    <a:pt x="32257" y="1042339"/>
                  </a:lnTo>
                  <a:lnTo>
                    <a:pt x="44323" y="1080490"/>
                  </a:lnTo>
                  <a:lnTo>
                    <a:pt x="58293" y="1117993"/>
                  </a:lnTo>
                  <a:lnTo>
                    <a:pt x="74041" y="1154772"/>
                  </a:lnTo>
                  <a:lnTo>
                    <a:pt x="91567" y="1190739"/>
                  </a:lnTo>
                  <a:lnTo>
                    <a:pt x="110871" y="1225791"/>
                  </a:lnTo>
                  <a:lnTo>
                    <a:pt x="131953" y="1259865"/>
                  </a:lnTo>
                  <a:lnTo>
                    <a:pt x="154559" y="1292860"/>
                  </a:lnTo>
                  <a:lnTo>
                    <a:pt x="178816" y="1324698"/>
                  </a:lnTo>
                  <a:lnTo>
                    <a:pt x="204470" y="1355318"/>
                  </a:lnTo>
                  <a:lnTo>
                    <a:pt x="231775" y="1384642"/>
                  </a:lnTo>
                  <a:lnTo>
                    <a:pt x="260350" y="1412582"/>
                  </a:lnTo>
                  <a:lnTo>
                    <a:pt x="290322" y="1439087"/>
                  </a:lnTo>
                  <a:lnTo>
                    <a:pt x="321563" y="1464094"/>
                  </a:lnTo>
                  <a:lnTo>
                    <a:pt x="354076" y="1487538"/>
                  </a:lnTo>
                  <a:lnTo>
                    <a:pt x="387603" y="1509356"/>
                  </a:lnTo>
                  <a:lnTo>
                    <a:pt x="422148" y="1529511"/>
                  </a:lnTo>
                  <a:lnTo>
                    <a:pt x="457707" y="1547939"/>
                  </a:lnTo>
                  <a:lnTo>
                    <a:pt x="494030" y="1564601"/>
                  </a:lnTo>
                  <a:lnTo>
                    <a:pt x="531241" y="1579460"/>
                  </a:lnTo>
                  <a:lnTo>
                    <a:pt x="569086" y="1592478"/>
                  </a:lnTo>
                  <a:lnTo>
                    <a:pt x="607441" y="1603629"/>
                  </a:lnTo>
                  <a:lnTo>
                    <a:pt x="646430" y="1612874"/>
                  </a:lnTo>
                  <a:lnTo>
                    <a:pt x="685800" y="1620189"/>
                  </a:lnTo>
                  <a:lnTo>
                    <a:pt x="725424" y="1625574"/>
                  </a:lnTo>
                  <a:lnTo>
                    <a:pt x="765301" y="1629016"/>
                  </a:lnTo>
                  <a:lnTo>
                    <a:pt x="805307" y="1630489"/>
                  </a:lnTo>
                  <a:lnTo>
                    <a:pt x="815213" y="1630553"/>
                  </a:lnTo>
                  <a:lnTo>
                    <a:pt x="845311" y="1629994"/>
                  </a:lnTo>
                  <a:lnTo>
                    <a:pt x="885190" y="1627543"/>
                  </a:lnTo>
                  <a:lnTo>
                    <a:pt x="924941" y="1623136"/>
                  </a:lnTo>
                  <a:lnTo>
                    <a:pt x="964438" y="1616773"/>
                  </a:lnTo>
                  <a:lnTo>
                    <a:pt x="1003680" y="1608480"/>
                  </a:lnTo>
                  <a:lnTo>
                    <a:pt x="1042288" y="1598282"/>
                  </a:lnTo>
                  <a:lnTo>
                    <a:pt x="1080516" y="1586204"/>
                  </a:lnTo>
                  <a:lnTo>
                    <a:pt x="1117980" y="1572260"/>
                  </a:lnTo>
                  <a:lnTo>
                    <a:pt x="1154811" y="1556499"/>
                  </a:lnTo>
                  <a:lnTo>
                    <a:pt x="1190752" y="1538947"/>
                  </a:lnTo>
                  <a:lnTo>
                    <a:pt x="1225803" y="1519643"/>
                  </a:lnTo>
                  <a:lnTo>
                    <a:pt x="1259840" y="1498650"/>
                  </a:lnTo>
                  <a:lnTo>
                    <a:pt x="1292859" y="1476019"/>
                  </a:lnTo>
                  <a:lnTo>
                    <a:pt x="1324736" y="1451787"/>
                  </a:lnTo>
                  <a:lnTo>
                    <a:pt x="1355344" y="1426019"/>
                  </a:lnTo>
                  <a:lnTo>
                    <a:pt x="1384680" y="1398790"/>
                  </a:lnTo>
                  <a:lnTo>
                    <a:pt x="1412621" y="1370152"/>
                  </a:lnTo>
                  <a:lnTo>
                    <a:pt x="1439036" y="1340167"/>
                  </a:lnTo>
                  <a:lnTo>
                    <a:pt x="1464055" y="1308925"/>
                  </a:lnTo>
                  <a:lnTo>
                    <a:pt x="1487551" y="1276502"/>
                  </a:lnTo>
                  <a:lnTo>
                    <a:pt x="1509395" y="1242961"/>
                  </a:lnTo>
                  <a:lnTo>
                    <a:pt x="1529461" y="1208392"/>
                  </a:lnTo>
                  <a:lnTo>
                    <a:pt x="1547876" y="1172870"/>
                  </a:lnTo>
                  <a:lnTo>
                    <a:pt x="1564640" y="1136484"/>
                  </a:lnTo>
                  <a:lnTo>
                    <a:pt x="1579499" y="1099324"/>
                  </a:lnTo>
                  <a:lnTo>
                    <a:pt x="1592453" y="1061491"/>
                  </a:lnTo>
                  <a:lnTo>
                    <a:pt x="1603628" y="1023061"/>
                  </a:lnTo>
                  <a:lnTo>
                    <a:pt x="1612900" y="984123"/>
                  </a:lnTo>
                  <a:lnTo>
                    <a:pt x="1620138" y="944791"/>
                  </a:lnTo>
                  <a:lnTo>
                    <a:pt x="1625600" y="905129"/>
                  </a:lnTo>
                  <a:lnTo>
                    <a:pt x="1629028" y="865263"/>
                  </a:lnTo>
                  <a:lnTo>
                    <a:pt x="1630426" y="825284"/>
                  </a:lnTo>
                  <a:lnTo>
                    <a:pt x="1630553" y="815213"/>
                  </a:lnTo>
                  <a:lnTo>
                    <a:pt x="1629536" y="775208"/>
                  </a:lnTo>
                  <a:lnTo>
                    <a:pt x="1626616" y="735330"/>
                  </a:lnTo>
                  <a:lnTo>
                    <a:pt x="1621663" y="695706"/>
                  </a:lnTo>
                  <a:lnTo>
                    <a:pt x="1614932" y="656209"/>
                  </a:lnTo>
                  <a:lnTo>
                    <a:pt x="1606169" y="617220"/>
                  </a:lnTo>
                  <a:lnTo>
                    <a:pt x="1595501" y="578612"/>
                  </a:lnTo>
                  <a:lnTo>
                    <a:pt x="1582928" y="540639"/>
                  </a:lnTo>
                  <a:lnTo>
                    <a:pt x="1568450" y="503301"/>
                  </a:lnTo>
                  <a:lnTo>
                    <a:pt x="1552321" y="466725"/>
                  </a:lnTo>
                  <a:lnTo>
                    <a:pt x="1534286" y="430911"/>
                  </a:lnTo>
                  <a:lnTo>
                    <a:pt x="1514602" y="396113"/>
                  </a:lnTo>
                  <a:lnTo>
                    <a:pt x="1493138" y="362331"/>
                  </a:lnTo>
                  <a:lnTo>
                    <a:pt x="1470152" y="329565"/>
                  </a:lnTo>
                  <a:lnTo>
                    <a:pt x="1445513" y="298069"/>
                  </a:lnTo>
                  <a:lnTo>
                    <a:pt x="1419352" y="267716"/>
                  </a:lnTo>
                  <a:lnTo>
                    <a:pt x="1391793" y="238760"/>
                  </a:lnTo>
                  <a:lnTo>
                    <a:pt x="1362836" y="211201"/>
                  </a:lnTo>
                  <a:lnTo>
                    <a:pt x="1332484" y="185039"/>
                  </a:lnTo>
                  <a:lnTo>
                    <a:pt x="1300988" y="160401"/>
                  </a:lnTo>
                  <a:lnTo>
                    <a:pt x="1268222" y="137414"/>
                  </a:lnTo>
                  <a:lnTo>
                    <a:pt x="1234440" y="115951"/>
                  </a:lnTo>
                  <a:lnTo>
                    <a:pt x="1199642" y="96266"/>
                  </a:lnTo>
                  <a:lnTo>
                    <a:pt x="1163828" y="78232"/>
                  </a:lnTo>
                  <a:lnTo>
                    <a:pt x="1127252" y="62103"/>
                  </a:lnTo>
                  <a:lnTo>
                    <a:pt x="1089913" y="47625"/>
                  </a:lnTo>
                  <a:lnTo>
                    <a:pt x="1051941" y="35052"/>
                  </a:lnTo>
                  <a:lnTo>
                    <a:pt x="1013332" y="24384"/>
                  </a:lnTo>
                  <a:lnTo>
                    <a:pt x="974344" y="15621"/>
                  </a:lnTo>
                  <a:lnTo>
                    <a:pt x="934847" y="8763"/>
                  </a:lnTo>
                  <a:lnTo>
                    <a:pt x="895223" y="3937"/>
                  </a:lnTo>
                  <a:lnTo>
                    <a:pt x="855218" y="1016"/>
                  </a:lnTo>
                  <a:lnTo>
                    <a:pt x="815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3681" y="7787640"/>
              <a:ext cx="2814320" cy="2499360"/>
            </a:xfrm>
            <a:custGeom>
              <a:avLst/>
              <a:gdLst/>
              <a:ahLst/>
              <a:cxnLst/>
              <a:rect l="l" t="t" r="r" b="b"/>
              <a:pathLst>
                <a:path w="2814319" h="2499359">
                  <a:moveTo>
                    <a:pt x="1424686" y="870089"/>
                  </a:moveTo>
                  <a:lnTo>
                    <a:pt x="1278001" y="781685"/>
                  </a:lnTo>
                  <a:lnTo>
                    <a:pt x="1102614" y="1068832"/>
                  </a:lnTo>
                  <a:lnTo>
                    <a:pt x="866267" y="804545"/>
                  </a:lnTo>
                  <a:lnTo>
                    <a:pt x="708025" y="1070229"/>
                  </a:lnTo>
                  <a:lnTo>
                    <a:pt x="518287" y="805942"/>
                  </a:lnTo>
                  <a:lnTo>
                    <a:pt x="324358" y="1083818"/>
                  </a:lnTo>
                  <a:lnTo>
                    <a:pt x="136779" y="837946"/>
                  </a:lnTo>
                  <a:lnTo>
                    <a:pt x="0" y="941324"/>
                  </a:lnTo>
                  <a:lnTo>
                    <a:pt x="330073" y="1374495"/>
                  </a:lnTo>
                  <a:lnTo>
                    <a:pt x="520446" y="1102360"/>
                  </a:lnTo>
                  <a:lnTo>
                    <a:pt x="722376" y="1383042"/>
                  </a:lnTo>
                  <a:lnTo>
                    <a:pt x="894207" y="1093089"/>
                  </a:lnTo>
                  <a:lnTo>
                    <a:pt x="1129030" y="1355966"/>
                  </a:lnTo>
                  <a:lnTo>
                    <a:pt x="1424686" y="870089"/>
                  </a:lnTo>
                  <a:close/>
                </a:path>
                <a:path w="2814319" h="2499359">
                  <a:moveTo>
                    <a:pt x="1880489" y="1087628"/>
                  </a:moveTo>
                  <a:lnTo>
                    <a:pt x="1838833" y="1110615"/>
                  </a:lnTo>
                  <a:lnTo>
                    <a:pt x="1797812" y="1135253"/>
                  </a:lnTo>
                  <a:lnTo>
                    <a:pt x="1757680" y="1161542"/>
                  </a:lnTo>
                  <a:lnTo>
                    <a:pt x="1718310" y="1189355"/>
                  </a:lnTo>
                  <a:lnTo>
                    <a:pt x="1679702" y="1218946"/>
                  </a:lnTo>
                  <a:lnTo>
                    <a:pt x="1641856" y="1250226"/>
                  </a:lnTo>
                  <a:lnTo>
                    <a:pt x="1503807" y="1388224"/>
                  </a:lnTo>
                  <a:lnTo>
                    <a:pt x="1472565" y="1426032"/>
                  </a:lnTo>
                  <a:lnTo>
                    <a:pt x="1442974" y="1464627"/>
                  </a:lnTo>
                  <a:lnTo>
                    <a:pt x="1415161" y="1503997"/>
                  </a:lnTo>
                  <a:lnTo>
                    <a:pt x="1388872" y="1544154"/>
                  </a:lnTo>
                  <a:lnTo>
                    <a:pt x="1364234" y="1585087"/>
                  </a:lnTo>
                  <a:lnTo>
                    <a:pt x="1341247" y="1626793"/>
                  </a:lnTo>
                  <a:lnTo>
                    <a:pt x="1880489" y="1087628"/>
                  </a:lnTo>
                  <a:close/>
                </a:path>
                <a:path w="2814319" h="2499359">
                  <a:moveTo>
                    <a:pt x="2131949" y="987044"/>
                  </a:moveTo>
                  <a:lnTo>
                    <a:pt x="2074799" y="1004443"/>
                  </a:lnTo>
                  <a:lnTo>
                    <a:pt x="2018538" y="1024509"/>
                  </a:lnTo>
                  <a:lnTo>
                    <a:pt x="1278128" y="1764792"/>
                  </a:lnTo>
                  <a:lnTo>
                    <a:pt x="1258062" y="1821065"/>
                  </a:lnTo>
                  <a:lnTo>
                    <a:pt x="1240663" y="1878228"/>
                  </a:lnTo>
                  <a:lnTo>
                    <a:pt x="2131949" y="987044"/>
                  </a:lnTo>
                  <a:close/>
                </a:path>
                <a:path w="2814319" h="2499359">
                  <a:moveTo>
                    <a:pt x="2322703" y="949706"/>
                  </a:moveTo>
                  <a:lnTo>
                    <a:pt x="2277237" y="955802"/>
                  </a:lnTo>
                  <a:lnTo>
                    <a:pt x="2232533" y="963676"/>
                  </a:lnTo>
                  <a:lnTo>
                    <a:pt x="1217295" y="1978799"/>
                  </a:lnTo>
                  <a:lnTo>
                    <a:pt x="1209421" y="2023821"/>
                  </a:lnTo>
                  <a:lnTo>
                    <a:pt x="1203198" y="2068855"/>
                  </a:lnTo>
                  <a:lnTo>
                    <a:pt x="2322703" y="949706"/>
                  </a:lnTo>
                  <a:close/>
                </a:path>
                <a:path w="2814319" h="2499359">
                  <a:moveTo>
                    <a:pt x="2480564" y="0"/>
                  </a:moveTo>
                  <a:lnTo>
                    <a:pt x="2034159" y="0"/>
                  </a:lnTo>
                  <a:lnTo>
                    <a:pt x="2257298" y="386461"/>
                  </a:lnTo>
                  <a:lnTo>
                    <a:pt x="2480564" y="0"/>
                  </a:lnTo>
                  <a:close/>
                </a:path>
                <a:path w="2814319" h="2499359">
                  <a:moveTo>
                    <a:pt x="2484120" y="940308"/>
                  </a:moveTo>
                  <a:lnTo>
                    <a:pt x="2444877" y="940562"/>
                  </a:lnTo>
                  <a:lnTo>
                    <a:pt x="2405761" y="942594"/>
                  </a:lnTo>
                  <a:lnTo>
                    <a:pt x="1196213" y="2151888"/>
                  </a:lnTo>
                  <a:lnTo>
                    <a:pt x="1194562" y="2191054"/>
                  </a:lnTo>
                  <a:lnTo>
                    <a:pt x="1193927" y="2230234"/>
                  </a:lnTo>
                  <a:lnTo>
                    <a:pt x="2484120" y="940308"/>
                  </a:lnTo>
                  <a:close/>
                </a:path>
                <a:path w="2814319" h="2499359">
                  <a:moveTo>
                    <a:pt x="2628011" y="949706"/>
                  </a:moveTo>
                  <a:lnTo>
                    <a:pt x="2592832" y="946277"/>
                  </a:lnTo>
                  <a:lnTo>
                    <a:pt x="2575306" y="944880"/>
                  </a:lnTo>
                  <a:lnTo>
                    <a:pt x="2557780" y="943864"/>
                  </a:lnTo>
                  <a:lnTo>
                    <a:pt x="1196213" y="2303907"/>
                  </a:lnTo>
                  <a:lnTo>
                    <a:pt x="1197356" y="2321458"/>
                  </a:lnTo>
                  <a:lnTo>
                    <a:pt x="1200277" y="2356535"/>
                  </a:lnTo>
                  <a:lnTo>
                    <a:pt x="1202055" y="2374074"/>
                  </a:lnTo>
                  <a:lnTo>
                    <a:pt x="2628011" y="949706"/>
                  </a:lnTo>
                  <a:close/>
                </a:path>
                <a:path w="2814319" h="2499359">
                  <a:moveTo>
                    <a:pt x="2758948" y="971931"/>
                  </a:moveTo>
                  <a:lnTo>
                    <a:pt x="2727452" y="965073"/>
                  </a:lnTo>
                  <a:lnTo>
                    <a:pt x="2695829" y="958977"/>
                  </a:lnTo>
                  <a:lnTo>
                    <a:pt x="1212596" y="2440736"/>
                  </a:lnTo>
                  <a:lnTo>
                    <a:pt x="1215390" y="2456523"/>
                  </a:lnTo>
                  <a:lnTo>
                    <a:pt x="1224407" y="2499309"/>
                  </a:lnTo>
                  <a:lnTo>
                    <a:pt x="1229995" y="2499309"/>
                  </a:lnTo>
                  <a:lnTo>
                    <a:pt x="2758948" y="971931"/>
                  </a:lnTo>
                  <a:close/>
                </a:path>
                <a:path w="2814319" h="2499359">
                  <a:moveTo>
                    <a:pt x="2814066" y="2361057"/>
                  </a:moveTo>
                  <a:lnTo>
                    <a:pt x="2675763" y="2499309"/>
                  </a:lnTo>
                  <a:lnTo>
                    <a:pt x="2751836" y="2499309"/>
                  </a:lnTo>
                  <a:lnTo>
                    <a:pt x="2814066" y="2437066"/>
                  </a:lnTo>
                  <a:lnTo>
                    <a:pt x="2814066" y="2361057"/>
                  </a:lnTo>
                  <a:close/>
                </a:path>
                <a:path w="2814319" h="2499359">
                  <a:moveTo>
                    <a:pt x="2814066" y="2209025"/>
                  </a:moveTo>
                  <a:lnTo>
                    <a:pt x="2523744" y="2499309"/>
                  </a:lnTo>
                  <a:lnTo>
                    <a:pt x="2599817" y="2499309"/>
                  </a:lnTo>
                  <a:lnTo>
                    <a:pt x="2814066" y="2285047"/>
                  </a:lnTo>
                  <a:lnTo>
                    <a:pt x="2814066" y="2209025"/>
                  </a:lnTo>
                  <a:close/>
                </a:path>
                <a:path w="2814319" h="2499359">
                  <a:moveTo>
                    <a:pt x="2814066" y="2055825"/>
                  </a:moveTo>
                  <a:lnTo>
                    <a:pt x="2370582" y="2499309"/>
                  </a:lnTo>
                  <a:lnTo>
                    <a:pt x="2446528" y="2499309"/>
                  </a:lnTo>
                  <a:lnTo>
                    <a:pt x="2814066" y="2131847"/>
                  </a:lnTo>
                  <a:lnTo>
                    <a:pt x="2814066" y="2055825"/>
                  </a:lnTo>
                  <a:close/>
                </a:path>
                <a:path w="2814319" h="2499359">
                  <a:moveTo>
                    <a:pt x="2814066" y="1904961"/>
                  </a:moveTo>
                  <a:lnTo>
                    <a:pt x="2219579" y="2499309"/>
                  </a:lnTo>
                  <a:lnTo>
                    <a:pt x="2295652" y="2499309"/>
                  </a:lnTo>
                  <a:lnTo>
                    <a:pt x="2814066" y="1980984"/>
                  </a:lnTo>
                  <a:lnTo>
                    <a:pt x="2814066" y="1904961"/>
                  </a:lnTo>
                  <a:close/>
                </a:path>
                <a:path w="2814319" h="2499359">
                  <a:moveTo>
                    <a:pt x="2814066" y="1752930"/>
                  </a:moveTo>
                  <a:lnTo>
                    <a:pt x="2067560" y="2499309"/>
                  </a:lnTo>
                  <a:lnTo>
                    <a:pt x="2143633" y="2499309"/>
                  </a:lnTo>
                  <a:lnTo>
                    <a:pt x="2814066" y="1828952"/>
                  </a:lnTo>
                  <a:lnTo>
                    <a:pt x="2814066" y="1752930"/>
                  </a:lnTo>
                  <a:close/>
                </a:path>
                <a:path w="2814319" h="2499359">
                  <a:moveTo>
                    <a:pt x="2814066" y="1600631"/>
                  </a:moveTo>
                  <a:lnTo>
                    <a:pt x="1914652" y="2499309"/>
                  </a:lnTo>
                  <a:lnTo>
                    <a:pt x="1990725" y="2499309"/>
                  </a:lnTo>
                  <a:lnTo>
                    <a:pt x="2814066" y="1676628"/>
                  </a:lnTo>
                  <a:lnTo>
                    <a:pt x="2814066" y="1600631"/>
                  </a:lnTo>
                  <a:close/>
                </a:path>
                <a:path w="2814319" h="2499359">
                  <a:moveTo>
                    <a:pt x="2814066" y="1448879"/>
                  </a:moveTo>
                  <a:lnTo>
                    <a:pt x="1763395" y="2499309"/>
                  </a:lnTo>
                  <a:lnTo>
                    <a:pt x="1839468" y="2499309"/>
                  </a:lnTo>
                  <a:lnTo>
                    <a:pt x="2814066" y="1524889"/>
                  </a:lnTo>
                  <a:lnTo>
                    <a:pt x="2814066" y="1448879"/>
                  </a:lnTo>
                  <a:close/>
                </a:path>
                <a:path w="2814319" h="2499359">
                  <a:moveTo>
                    <a:pt x="2814066" y="1295679"/>
                  </a:moveTo>
                  <a:lnTo>
                    <a:pt x="1610233" y="2499309"/>
                  </a:lnTo>
                  <a:lnTo>
                    <a:pt x="1686179" y="2499309"/>
                  </a:lnTo>
                  <a:lnTo>
                    <a:pt x="2814066" y="1371688"/>
                  </a:lnTo>
                  <a:lnTo>
                    <a:pt x="2814066" y="1295679"/>
                  </a:lnTo>
                  <a:close/>
                </a:path>
                <a:path w="2814319" h="2499359">
                  <a:moveTo>
                    <a:pt x="2814066" y="1143635"/>
                  </a:moveTo>
                  <a:lnTo>
                    <a:pt x="1458087" y="2499309"/>
                  </a:lnTo>
                  <a:lnTo>
                    <a:pt x="1534160" y="2499309"/>
                  </a:lnTo>
                  <a:lnTo>
                    <a:pt x="2814066" y="1219708"/>
                  </a:lnTo>
                  <a:lnTo>
                    <a:pt x="2814066" y="1143635"/>
                  </a:lnTo>
                  <a:close/>
                </a:path>
                <a:path w="2814319" h="2499359">
                  <a:moveTo>
                    <a:pt x="2814066" y="991616"/>
                  </a:moveTo>
                  <a:lnTo>
                    <a:pt x="1306068" y="2499309"/>
                  </a:lnTo>
                  <a:lnTo>
                    <a:pt x="1382141" y="2499309"/>
                  </a:lnTo>
                  <a:lnTo>
                    <a:pt x="2814066" y="1067562"/>
                  </a:lnTo>
                  <a:lnTo>
                    <a:pt x="2814066" y="991616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989580" y="226059"/>
            <a:ext cx="604520" cy="601980"/>
          </a:xfrm>
          <a:custGeom>
            <a:avLst/>
            <a:gdLst/>
            <a:ahLst/>
            <a:cxnLst/>
            <a:rect l="l" t="t" r="r" b="b"/>
            <a:pathLst>
              <a:path w="604520" h="601980">
                <a:moveTo>
                  <a:pt x="604393" y="300609"/>
                </a:moveTo>
                <a:lnTo>
                  <a:pt x="600456" y="251968"/>
                </a:lnTo>
                <a:lnTo>
                  <a:pt x="589026" y="205740"/>
                </a:lnTo>
                <a:lnTo>
                  <a:pt x="571881" y="165481"/>
                </a:lnTo>
                <a:lnTo>
                  <a:pt x="546100" y="123317"/>
                </a:lnTo>
                <a:lnTo>
                  <a:pt x="515874" y="88265"/>
                </a:lnTo>
                <a:lnTo>
                  <a:pt x="480695" y="58166"/>
                </a:lnTo>
                <a:lnTo>
                  <a:pt x="441071" y="33655"/>
                </a:lnTo>
                <a:lnTo>
                  <a:pt x="438023" y="32372"/>
                </a:lnTo>
                <a:lnTo>
                  <a:pt x="438023" y="300609"/>
                </a:lnTo>
                <a:lnTo>
                  <a:pt x="431038" y="343154"/>
                </a:lnTo>
                <a:lnTo>
                  <a:pt x="411734" y="380238"/>
                </a:lnTo>
                <a:lnTo>
                  <a:pt x="382270" y="409575"/>
                </a:lnTo>
                <a:lnTo>
                  <a:pt x="344932" y="428752"/>
                </a:lnTo>
                <a:lnTo>
                  <a:pt x="302133" y="435737"/>
                </a:lnTo>
                <a:lnTo>
                  <a:pt x="259461" y="428752"/>
                </a:lnTo>
                <a:lnTo>
                  <a:pt x="222123" y="409575"/>
                </a:lnTo>
                <a:lnTo>
                  <a:pt x="192659" y="380238"/>
                </a:lnTo>
                <a:lnTo>
                  <a:pt x="173355" y="343154"/>
                </a:lnTo>
                <a:lnTo>
                  <a:pt x="166370" y="300609"/>
                </a:lnTo>
                <a:lnTo>
                  <a:pt x="173355" y="258064"/>
                </a:lnTo>
                <a:lnTo>
                  <a:pt x="192659" y="220980"/>
                </a:lnTo>
                <a:lnTo>
                  <a:pt x="222123" y="191643"/>
                </a:lnTo>
                <a:lnTo>
                  <a:pt x="259461" y="172466"/>
                </a:lnTo>
                <a:lnTo>
                  <a:pt x="302133" y="165481"/>
                </a:lnTo>
                <a:lnTo>
                  <a:pt x="345186" y="172466"/>
                </a:lnTo>
                <a:lnTo>
                  <a:pt x="382397" y="191643"/>
                </a:lnTo>
                <a:lnTo>
                  <a:pt x="411861" y="220980"/>
                </a:lnTo>
                <a:lnTo>
                  <a:pt x="431038" y="258064"/>
                </a:lnTo>
                <a:lnTo>
                  <a:pt x="438023" y="300609"/>
                </a:lnTo>
                <a:lnTo>
                  <a:pt x="438023" y="32372"/>
                </a:lnTo>
                <a:lnTo>
                  <a:pt x="397637" y="15367"/>
                </a:lnTo>
                <a:lnTo>
                  <a:pt x="351155" y="3937"/>
                </a:lnTo>
                <a:lnTo>
                  <a:pt x="302133" y="0"/>
                </a:lnTo>
                <a:lnTo>
                  <a:pt x="253238" y="3937"/>
                </a:lnTo>
                <a:lnTo>
                  <a:pt x="206883" y="15367"/>
                </a:lnTo>
                <a:lnTo>
                  <a:pt x="163576" y="33655"/>
                </a:lnTo>
                <a:lnTo>
                  <a:pt x="123952" y="58166"/>
                </a:lnTo>
                <a:lnTo>
                  <a:pt x="88646" y="88265"/>
                </a:lnTo>
                <a:lnTo>
                  <a:pt x="58420" y="123317"/>
                </a:lnTo>
                <a:lnTo>
                  <a:pt x="33782" y="162687"/>
                </a:lnTo>
                <a:lnTo>
                  <a:pt x="15494" y="205740"/>
                </a:lnTo>
                <a:lnTo>
                  <a:pt x="3937" y="251968"/>
                </a:lnTo>
                <a:lnTo>
                  <a:pt x="0" y="300609"/>
                </a:lnTo>
                <a:lnTo>
                  <a:pt x="3937" y="349377"/>
                </a:lnTo>
                <a:lnTo>
                  <a:pt x="15494" y="395605"/>
                </a:lnTo>
                <a:lnTo>
                  <a:pt x="33782" y="438785"/>
                </a:lnTo>
                <a:lnTo>
                  <a:pt x="58420" y="478282"/>
                </a:lnTo>
                <a:lnTo>
                  <a:pt x="88646" y="513334"/>
                </a:lnTo>
                <a:lnTo>
                  <a:pt x="123952" y="543433"/>
                </a:lnTo>
                <a:lnTo>
                  <a:pt x="163576" y="567944"/>
                </a:lnTo>
                <a:lnTo>
                  <a:pt x="206883" y="586232"/>
                </a:lnTo>
                <a:lnTo>
                  <a:pt x="253238" y="597662"/>
                </a:lnTo>
                <a:lnTo>
                  <a:pt x="302133" y="601599"/>
                </a:lnTo>
                <a:lnTo>
                  <a:pt x="351155" y="597662"/>
                </a:lnTo>
                <a:lnTo>
                  <a:pt x="397764" y="586232"/>
                </a:lnTo>
                <a:lnTo>
                  <a:pt x="441071" y="567944"/>
                </a:lnTo>
                <a:lnTo>
                  <a:pt x="480822" y="543433"/>
                </a:lnTo>
                <a:lnTo>
                  <a:pt x="516001" y="513334"/>
                </a:lnTo>
                <a:lnTo>
                  <a:pt x="546227" y="478282"/>
                </a:lnTo>
                <a:lnTo>
                  <a:pt x="570865" y="438785"/>
                </a:lnTo>
                <a:lnTo>
                  <a:pt x="572135" y="435737"/>
                </a:lnTo>
                <a:lnTo>
                  <a:pt x="589153" y="395605"/>
                </a:lnTo>
                <a:lnTo>
                  <a:pt x="600583" y="349377"/>
                </a:lnTo>
                <a:lnTo>
                  <a:pt x="604393" y="300609"/>
                </a:lnTo>
                <a:close/>
              </a:path>
            </a:pathLst>
          </a:custGeom>
          <a:solidFill>
            <a:srgbClr val="FFA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7760" y="2753360"/>
            <a:ext cx="673100" cy="581660"/>
          </a:xfrm>
          <a:custGeom>
            <a:avLst/>
            <a:gdLst/>
            <a:ahLst/>
            <a:cxnLst/>
            <a:rect l="l" t="t" r="r" b="b"/>
            <a:pathLst>
              <a:path w="673100" h="581660">
                <a:moveTo>
                  <a:pt x="672846" y="0"/>
                </a:moveTo>
                <a:lnTo>
                  <a:pt x="0" y="0"/>
                </a:lnTo>
                <a:lnTo>
                  <a:pt x="336423" y="581406"/>
                </a:lnTo>
                <a:lnTo>
                  <a:pt x="672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2880360" cy="2451100"/>
            <a:chOff x="0" y="0"/>
            <a:chExt cx="2880360" cy="2451100"/>
          </a:xfrm>
        </p:grpSpPr>
        <p:sp>
          <p:nvSpPr>
            <p:cNvPr id="12" name="object 12"/>
            <p:cNvSpPr/>
            <p:nvPr/>
          </p:nvSpPr>
          <p:spPr>
            <a:xfrm>
              <a:off x="622300" y="406400"/>
              <a:ext cx="1630680" cy="1630680"/>
            </a:xfrm>
            <a:custGeom>
              <a:avLst/>
              <a:gdLst/>
              <a:ahLst/>
              <a:cxnLst/>
              <a:rect l="l" t="t" r="r" b="b"/>
              <a:pathLst>
                <a:path w="1630680" h="1630680">
                  <a:moveTo>
                    <a:pt x="825246" y="0"/>
                  </a:moveTo>
                  <a:lnTo>
                    <a:pt x="815213" y="0"/>
                  </a:lnTo>
                  <a:lnTo>
                    <a:pt x="785241" y="507"/>
                  </a:lnTo>
                  <a:lnTo>
                    <a:pt x="745363" y="3048"/>
                  </a:lnTo>
                  <a:lnTo>
                    <a:pt x="705612" y="7366"/>
                  </a:lnTo>
                  <a:lnTo>
                    <a:pt x="665988" y="13716"/>
                  </a:lnTo>
                  <a:lnTo>
                    <a:pt x="626897" y="22098"/>
                  </a:lnTo>
                  <a:lnTo>
                    <a:pt x="588200" y="32257"/>
                  </a:lnTo>
                  <a:lnTo>
                    <a:pt x="550062" y="44323"/>
                  </a:lnTo>
                  <a:lnTo>
                    <a:pt x="512546" y="58293"/>
                  </a:lnTo>
                  <a:lnTo>
                    <a:pt x="475767" y="74041"/>
                  </a:lnTo>
                  <a:lnTo>
                    <a:pt x="439813" y="91567"/>
                  </a:lnTo>
                  <a:lnTo>
                    <a:pt x="404749" y="110871"/>
                  </a:lnTo>
                  <a:lnTo>
                    <a:pt x="370687" y="131952"/>
                  </a:lnTo>
                  <a:lnTo>
                    <a:pt x="337693" y="154558"/>
                  </a:lnTo>
                  <a:lnTo>
                    <a:pt x="305841" y="178816"/>
                  </a:lnTo>
                  <a:lnTo>
                    <a:pt x="275221" y="204470"/>
                  </a:lnTo>
                  <a:lnTo>
                    <a:pt x="245910" y="231775"/>
                  </a:lnTo>
                  <a:lnTo>
                    <a:pt x="217957" y="260350"/>
                  </a:lnTo>
                  <a:lnTo>
                    <a:pt x="191452" y="290322"/>
                  </a:lnTo>
                  <a:lnTo>
                    <a:pt x="166446" y="321564"/>
                  </a:lnTo>
                  <a:lnTo>
                    <a:pt x="143001" y="354075"/>
                  </a:lnTo>
                  <a:lnTo>
                    <a:pt x="121183" y="387603"/>
                  </a:lnTo>
                  <a:lnTo>
                    <a:pt x="101041" y="422148"/>
                  </a:lnTo>
                  <a:lnTo>
                    <a:pt x="82613" y="457707"/>
                  </a:lnTo>
                  <a:lnTo>
                    <a:pt x="65938" y="494029"/>
                  </a:lnTo>
                  <a:lnTo>
                    <a:pt x="51079" y="531241"/>
                  </a:lnTo>
                  <a:lnTo>
                    <a:pt x="38061" y="569086"/>
                  </a:lnTo>
                  <a:lnTo>
                    <a:pt x="26923" y="607441"/>
                  </a:lnTo>
                  <a:lnTo>
                    <a:pt x="17678" y="646429"/>
                  </a:lnTo>
                  <a:lnTo>
                    <a:pt x="10350" y="685800"/>
                  </a:lnTo>
                  <a:lnTo>
                    <a:pt x="4965" y="725424"/>
                  </a:lnTo>
                  <a:lnTo>
                    <a:pt x="1536" y="765301"/>
                  </a:lnTo>
                  <a:lnTo>
                    <a:pt x="63" y="805306"/>
                  </a:lnTo>
                  <a:lnTo>
                    <a:pt x="0" y="815213"/>
                  </a:lnTo>
                  <a:lnTo>
                    <a:pt x="977" y="855218"/>
                  </a:lnTo>
                  <a:lnTo>
                    <a:pt x="3924" y="895223"/>
                  </a:lnTo>
                  <a:lnTo>
                    <a:pt x="8826" y="934847"/>
                  </a:lnTo>
                  <a:lnTo>
                    <a:pt x="15659" y="974344"/>
                  </a:lnTo>
                  <a:lnTo>
                    <a:pt x="24434" y="1013332"/>
                  </a:lnTo>
                  <a:lnTo>
                    <a:pt x="35102" y="1051941"/>
                  </a:lnTo>
                  <a:lnTo>
                    <a:pt x="47663" y="1089914"/>
                  </a:lnTo>
                  <a:lnTo>
                    <a:pt x="62064" y="1127252"/>
                  </a:lnTo>
                  <a:lnTo>
                    <a:pt x="78270" y="1163827"/>
                  </a:lnTo>
                  <a:lnTo>
                    <a:pt x="96265" y="1199642"/>
                  </a:lnTo>
                  <a:lnTo>
                    <a:pt x="115989" y="1234440"/>
                  </a:lnTo>
                  <a:lnTo>
                    <a:pt x="137401" y="1268222"/>
                  </a:lnTo>
                  <a:lnTo>
                    <a:pt x="160439" y="1300988"/>
                  </a:lnTo>
                  <a:lnTo>
                    <a:pt x="185051" y="1332483"/>
                  </a:lnTo>
                  <a:lnTo>
                    <a:pt x="211200" y="1362836"/>
                  </a:lnTo>
                  <a:lnTo>
                    <a:pt x="238785" y="1391793"/>
                  </a:lnTo>
                  <a:lnTo>
                    <a:pt x="267766" y="1419352"/>
                  </a:lnTo>
                  <a:lnTo>
                    <a:pt x="298069" y="1445514"/>
                  </a:lnTo>
                  <a:lnTo>
                    <a:pt x="329615" y="1470152"/>
                  </a:lnTo>
                  <a:lnTo>
                    <a:pt x="362331" y="1493139"/>
                  </a:lnTo>
                  <a:lnTo>
                    <a:pt x="396138" y="1514602"/>
                  </a:lnTo>
                  <a:lnTo>
                    <a:pt x="430961" y="1534286"/>
                  </a:lnTo>
                  <a:lnTo>
                    <a:pt x="466699" y="1552321"/>
                  </a:lnTo>
                  <a:lnTo>
                    <a:pt x="503275" y="1568450"/>
                  </a:lnTo>
                  <a:lnTo>
                    <a:pt x="540613" y="1582927"/>
                  </a:lnTo>
                  <a:lnTo>
                    <a:pt x="578612" y="1595501"/>
                  </a:lnTo>
                  <a:lnTo>
                    <a:pt x="617181" y="1606169"/>
                  </a:lnTo>
                  <a:lnTo>
                    <a:pt x="656209" y="1614931"/>
                  </a:lnTo>
                  <a:lnTo>
                    <a:pt x="695706" y="1621663"/>
                  </a:lnTo>
                  <a:lnTo>
                    <a:pt x="735330" y="1626616"/>
                  </a:lnTo>
                  <a:lnTo>
                    <a:pt x="775208" y="1629536"/>
                  </a:lnTo>
                  <a:lnTo>
                    <a:pt x="815213" y="1630552"/>
                  </a:lnTo>
                  <a:lnTo>
                    <a:pt x="845312" y="1630045"/>
                  </a:lnTo>
                  <a:lnTo>
                    <a:pt x="885190" y="1627504"/>
                  </a:lnTo>
                  <a:lnTo>
                    <a:pt x="924941" y="1623186"/>
                  </a:lnTo>
                  <a:lnTo>
                    <a:pt x="964565" y="1616836"/>
                  </a:lnTo>
                  <a:lnTo>
                    <a:pt x="1003681" y="1608454"/>
                  </a:lnTo>
                  <a:lnTo>
                    <a:pt x="1042288" y="1598295"/>
                  </a:lnTo>
                  <a:lnTo>
                    <a:pt x="1080516" y="1586229"/>
                  </a:lnTo>
                  <a:lnTo>
                    <a:pt x="1117981" y="1572259"/>
                  </a:lnTo>
                  <a:lnTo>
                    <a:pt x="1154811" y="1556511"/>
                  </a:lnTo>
                  <a:lnTo>
                    <a:pt x="1190752" y="1538985"/>
                  </a:lnTo>
                  <a:lnTo>
                    <a:pt x="1225804" y="1519681"/>
                  </a:lnTo>
                  <a:lnTo>
                    <a:pt x="1259839" y="1498600"/>
                  </a:lnTo>
                  <a:lnTo>
                    <a:pt x="1292860" y="1475994"/>
                  </a:lnTo>
                  <a:lnTo>
                    <a:pt x="1324737" y="1451736"/>
                  </a:lnTo>
                  <a:lnTo>
                    <a:pt x="1355344" y="1426082"/>
                  </a:lnTo>
                  <a:lnTo>
                    <a:pt x="1384681" y="1398777"/>
                  </a:lnTo>
                  <a:lnTo>
                    <a:pt x="1412620" y="1370202"/>
                  </a:lnTo>
                  <a:lnTo>
                    <a:pt x="1439037" y="1340230"/>
                  </a:lnTo>
                  <a:lnTo>
                    <a:pt x="1464056" y="1308989"/>
                  </a:lnTo>
                  <a:lnTo>
                    <a:pt x="1487551" y="1276477"/>
                  </a:lnTo>
                  <a:lnTo>
                    <a:pt x="1509395" y="1242949"/>
                  </a:lnTo>
                  <a:lnTo>
                    <a:pt x="1529461" y="1208404"/>
                  </a:lnTo>
                  <a:lnTo>
                    <a:pt x="1547876" y="1172845"/>
                  </a:lnTo>
                  <a:lnTo>
                    <a:pt x="1564639" y="1136523"/>
                  </a:lnTo>
                  <a:lnTo>
                    <a:pt x="1579499" y="1099311"/>
                  </a:lnTo>
                  <a:lnTo>
                    <a:pt x="1592452" y="1061466"/>
                  </a:lnTo>
                  <a:lnTo>
                    <a:pt x="1603629" y="1023111"/>
                  </a:lnTo>
                  <a:lnTo>
                    <a:pt x="1612900" y="984123"/>
                  </a:lnTo>
                  <a:lnTo>
                    <a:pt x="1620139" y="944752"/>
                  </a:lnTo>
                  <a:lnTo>
                    <a:pt x="1625600" y="905128"/>
                  </a:lnTo>
                  <a:lnTo>
                    <a:pt x="1629029" y="865251"/>
                  </a:lnTo>
                  <a:lnTo>
                    <a:pt x="1630426" y="825246"/>
                  </a:lnTo>
                  <a:lnTo>
                    <a:pt x="1630552" y="815213"/>
                  </a:lnTo>
                  <a:lnTo>
                    <a:pt x="1630045" y="785241"/>
                  </a:lnTo>
                  <a:lnTo>
                    <a:pt x="1627505" y="745363"/>
                  </a:lnTo>
                  <a:lnTo>
                    <a:pt x="1623187" y="705611"/>
                  </a:lnTo>
                  <a:lnTo>
                    <a:pt x="1616837" y="665988"/>
                  </a:lnTo>
                  <a:lnTo>
                    <a:pt x="1608455" y="626872"/>
                  </a:lnTo>
                  <a:lnTo>
                    <a:pt x="1598295" y="588264"/>
                  </a:lnTo>
                  <a:lnTo>
                    <a:pt x="1586230" y="550036"/>
                  </a:lnTo>
                  <a:lnTo>
                    <a:pt x="1572260" y="512572"/>
                  </a:lnTo>
                  <a:lnTo>
                    <a:pt x="1556512" y="475742"/>
                  </a:lnTo>
                  <a:lnTo>
                    <a:pt x="1538986" y="439800"/>
                  </a:lnTo>
                  <a:lnTo>
                    <a:pt x="1519682" y="404749"/>
                  </a:lnTo>
                  <a:lnTo>
                    <a:pt x="1498600" y="370713"/>
                  </a:lnTo>
                  <a:lnTo>
                    <a:pt x="1475994" y="337693"/>
                  </a:lnTo>
                  <a:lnTo>
                    <a:pt x="1451737" y="305816"/>
                  </a:lnTo>
                  <a:lnTo>
                    <a:pt x="1426083" y="275208"/>
                  </a:lnTo>
                  <a:lnTo>
                    <a:pt x="1398777" y="245872"/>
                  </a:lnTo>
                  <a:lnTo>
                    <a:pt x="1370202" y="217931"/>
                  </a:lnTo>
                  <a:lnTo>
                    <a:pt x="1340231" y="191516"/>
                  </a:lnTo>
                  <a:lnTo>
                    <a:pt x="1308989" y="166497"/>
                  </a:lnTo>
                  <a:lnTo>
                    <a:pt x="1276477" y="143001"/>
                  </a:lnTo>
                  <a:lnTo>
                    <a:pt x="1242949" y="121157"/>
                  </a:lnTo>
                  <a:lnTo>
                    <a:pt x="1208405" y="101092"/>
                  </a:lnTo>
                  <a:lnTo>
                    <a:pt x="1172845" y="82550"/>
                  </a:lnTo>
                  <a:lnTo>
                    <a:pt x="1136523" y="65913"/>
                  </a:lnTo>
                  <a:lnTo>
                    <a:pt x="1099312" y="51053"/>
                  </a:lnTo>
                  <a:lnTo>
                    <a:pt x="1061466" y="38100"/>
                  </a:lnTo>
                  <a:lnTo>
                    <a:pt x="1023112" y="26924"/>
                  </a:lnTo>
                  <a:lnTo>
                    <a:pt x="984122" y="17652"/>
                  </a:lnTo>
                  <a:lnTo>
                    <a:pt x="944753" y="10414"/>
                  </a:lnTo>
                  <a:lnTo>
                    <a:pt x="905129" y="4952"/>
                  </a:lnTo>
                  <a:lnTo>
                    <a:pt x="865251" y="1524"/>
                  </a:lnTo>
                  <a:lnTo>
                    <a:pt x="825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2880360" cy="2451100"/>
            </a:xfrm>
            <a:custGeom>
              <a:avLst/>
              <a:gdLst/>
              <a:ahLst/>
              <a:cxnLst/>
              <a:rect l="l" t="t" r="r" b="b"/>
              <a:pathLst>
                <a:path w="2880360" h="2451100">
                  <a:moveTo>
                    <a:pt x="4508" y="0"/>
                  </a:moveTo>
                  <a:lnTo>
                    <a:pt x="0" y="0"/>
                  </a:lnTo>
                  <a:lnTo>
                    <a:pt x="0" y="4445"/>
                  </a:lnTo>
                  <a:lnTo>
                    <a:pt x="4508" y="0"/>
                  </a:lnTo>
                  <a:close/>
                </a:path>
                <a:path w="2880360" h="2451100">
                  <a:moveTo>
                    <a:pt x="156578" y="0"/>
                  </a:moveTo>
                  <a:lnTo>
                    <a:pt x="80530" y="0"/>
                  </a:lnTo>
                  <a:lnTo>
                    <a:pt x="0" y="80518"/>
                  </a:lnTo>
                  <a:lnTo>
                    <a:pt x="0" y="156464"/>
                  </a:lnTo>
                  <a:lnTo>
                    <a:pt x="156578" y="0"/>
                  </a:lnTo>
                  <a:close/>
                </a:path>
                <a:path w="2880360" h="2451100">
                  <a:moveTo>
                    <a:pt x="308635" y="0"/>
                  </a:moveTo>
                  <a:lnTo>
                    <a:pt x="232600" y="0"/>
                  </a:lnTo>
                  <a:lnTo>
                    <a:pt x="0" y="232537"/>
                  </a:lnTo>
                  <a:lnTo>
                    <a:pt x="0" y="308483"/>
                  </a:lnTo>
                  <a:lnTo>
                    <a:pt x="308635" y="0"/>
                  </a:lnTo>
                  <a:close/>
                </a:path>
                <a:path w="2880360" h="2451100">
                  <a:moveTo>
                    <a:pt x="461873" y="0"/>
                  </a:moveTo>
                  <a:lnTo>
                    <a:pt x="385838" y="0"/>
                  </a:lnTo>
                  <a:lnTo>
                    <a:pt x="0" y="385699"/>
                  </a:lnTo>
                  <a:lnTo>
                    <a:pt x="0" y="461645"/>
                  </a:lnTo>
                  <a:lnTo>
                    <a:pt x="461873" y="0"/>
                  </a:lnTo>
                  <a:close/>
                </a:path>
                <a:path w="2880360" h="2451100">
                  <a:moveTo>
                    <a:pt x="612762" y="0"/>
                  </a:moveTo>
                  <a:lnTo>
                    <a:pt x="536727" y="0"/>
                  </a:lnTo>
                  <a:lnTo>
                    <a:pt x="0" y="536448"/>
                  </a:lnTo>
                  <a:lnTo>
                    <a:pt x="0" y="612521"/>
                  </a:lnTo>
                  <a:lnTo>
                    <a:pt x="612762" y="0"/>
                  </a:lnTo>
                  <a:close/>
                </a:path>
                <a:path w="2880360" h="2451100">
                  <a:moveTo>
                    <a:pt x="764819" y="0"/>
                  </a:moveTo>
                  <a:lnTo>
                    <a:pt x="688797" y="0"/>
                  </a:lnTo>
                  <a:lnTo>
                    <a:pt x="0" y="688467"/>
                  </a:lnTo>
                  <a:lnTo>
                    <a:pt x="0" y="764413"/>
                  </a:lnTo>
                  <a:lnTo>
                    <a:pt x="764819" y="0"/>
                  </a:lnTo>
                  <a:close/>
                </a:path>
                <a:path w="2880360" h="2451100">
                  <a:moveTo>
                    <a:pt x="845985" y="2450973"/>
                  </a:moveTo>
                  <a:lnTo>
                    <a:pt x="622782" y="2064512"/>
                  </a:lnTo>
                  <a:lnTo>
                    <a:pt x="399580" y="2450973"/>
                  </a:lnTo>
                  <a:lnTo>
                    <a:pt x="845985" y="2450973"/>
                  </a:lnTo>
                  <a:close/>
                </a:path>
                <a:path w="2880360" h="2451100">
                  <a:moveTo>
                    <a:pt x="917714" y="0"/>
                  </a:moveTo>
                  <a:lnTo>
                    <a:pt x="841667" y="0"/>
                  </a:lnTo>
                  <a:lnTo>
                    <a:pt x="0" y="840740"/>
                  </a:lnTo>
                  <a:lnTo>
                    <a:pt x="0" y="916686"/>
                  </a:lnTo>
                  <a:lnTo>
                    <a:pt x="917714" y="0"/>
                  </a:lnTo>
                  <a:close/>
                </a:path>
                <a:path w="2880360" h="2451100">
                  <a:moveTo>
                    <a:pt x="1068946" y="0"/>
                  </a:moveTo>
                  <a:lnTo>
                    <a:pt x="992924" y="0"/>
                  </a:lnTo>
                  <a:lnTo>
                    <a:pt x="0" y="992505"/>
                  </a:lnTo>
                  <a:lnTo>
                    <a:pt x="0" y="1068451"/>
                  </a:lnTo>
                  <a:lnTo>
                    <a:pt x="1068946" y="0"/>
                  </a:lnTo>
                  <a:close/>
                </a:path>
                <a:path w="2880360" h="2451100">
                  <a:moveTo>
                    <a:pt x="1222184" y="0"/>
                  </a:moveTo>
                  <a:lnTo>
                    <a:pt x="1146162" y="0"/>
                  </a:lnTo>
                  <a:lnTo>
                    <a:pt x="0" y="1145667"/>
                  </a:lnTo>
                  <a:lnTo>
                    <a:pt x="0" y="1221613"/>
                  </a:lnTo>
                  <a:lnTo>
                    <a:pt x="1222184" y="0"/>
                  </a:lnTo>
                  <a:close/>
                </a:path>
                <a:path w="2880360" h="2451100">
                  <a:moveTo>
                    <a:pt x="1374267" y="0"/>
                  </a:moveTo>
                  <a:lnTo>
                    <a:pt x="1298194" y="0"/>
                  </a:lnTo>
                  <a:lnTo>
                    <a:pt x="0" y="1297559"/>
                  </a:lnTo>
                  <a:lnTo>
                    <a:pt x="0" y="1373632"/>
                  </a:lnTo>
                  <a:lnTo>
                    <a:pt x="1374267" y="0"/>
                  </a:lnTo>
                  <a:close/>
                </a:path>
                <a:path w="2880360" h="2451100">
                  <a:moveTo>
                    <a:pt x="1526286" y="0"/>
                  </a:moveTo>
                  <a:lnTo>
                    <a:pt x="1450340" y="0"/>
                  </a:lnTo>
                  <a:lnTo>
                    <a:pt x="3035" y="1446530"/>
                  </a:lnTo>
                  <a:lnTo>
                    <a:pt x="61518" y="1464056"/>
                  </a:lnTo>
                  <a:lnTo>
                    <a:pt x="1526286" y="0"/>
                  </a:lnTo>
                  <a:close/>
                </a:path>
                <a:path w="2880360" h="2451100">
                  <a:moveTo>
                    <a:pt x="1538859" y="824611"/>
                  </a:moveTo>
                  <a:lnTo>
                    <a:pt x="999629" y="1363599"/>
                  </a:lnTo>
                  <a:lnTo>
                    <a:pt x="1041349" y="1340485"/>
                  </a:lnTo>
                  <a:lnTo>
                    <a:pt x="1082294" y="1315974"/>
                  </a:lnTo>
                  <a:lnTo>
                    <a:pt x="1122451" y="1289685"/>
                  </a:lnTo>
                  <a:lnTo>
                    <a:pt x="1161834" y="1261872"/>
                  </a:lnTo>
                  <a:lnTo>
                    <a:pt x="1200442" y="1232281"/>
                  </a:lnTo>
                  <a:lnTo>
                    <a:pt x="1238250" y="1201039"/>
                  </a:lnTo>
                  <a:lnTo>
                    <a:pt x="1376299" y="1063117"/>
                  </a:lnTo>
                  <a:lnTo>
                    <a:pt x="1407541" y="1025271"/>
                  </a:lnTo>
                  <a:lnTo>
                    <a:pt x="1437132" y="986663"/>
                  </a:lnTo>
                  <a:lnTo>
                    <a:pt x="1465072" y="947293"/>
                  </a:lnTo>
                  <a:lnTo>
                    <a:pt x="1491234" y="907161"/>
                  </a:lnTo>
                  <a:lnTo>
                    <a:pt x="1515872" y="866267"/>
                  </a:lnTo>
                  <a:lnTo>
                    <a:pt x="1538859" y="824611"/>
                  </a:lnTo>
                  <a:close/>
                </a:path>
                <a:path w="2880360" h="2451100">
                  <a:moveTo>
                    <a:pt x="1639443" y="573151"/>
                  </a:moveTo>
                  <a:lnTo>
                    <a:pt x="748144" y="1464056"/>
                  </a:lnTo>
                  <a:lnTo>
                    <a:pt x="776884" y="1455801"/>
                  </a:lnTo>
                  <a:lnTo>
                    <a:pt x="805319" y="1446657"/>
                  </a:lnTo>
                  <a:lnTo>
                    <a:pt x="861606" y="1426718"/>
                  </a:lnTo>
                  <a:lnTo>
                    <a:pt x="1601978" y="686562"/>
                  </a:lnTo>
                  <a:lnTo>
                    <a:pt x="1622044" y="630301"/>
                  </a:lnTo>
                  <a:lnTo>
                    <a:pt x="1639443" y="573151"/>
                  </a:lnTo>
                  <a:close/>
                </a:path>
                <a:path w="2880360" h="2451100">
                  <a:moveTo>
                    <a:pt x="1667510" y="10795"/>
                  </a:moveTo>
                  <a:lnTo>
                    <a:pt x="1665605" y="0"/>
                  </a:lnTo>
                  <a:lnTo>
                    <a:pt x="1602359" y="0"/>
                  </a:lnTo>
                  <a:lnTo>
                    <a:pt x="121170" y="1479296"/>
                  </a:lnTo>
                  <a:lnTo>
                    <a:pt x="152755" y="1486154"/>
                  </a:lnTo>
                  <a:lnTo>
                    <a:pt x="168554" y="1489329"/>
                  </a:lnTo>
                  <a:lnTo>
                    <a:pt x="184340" y="1492123"/>
                  </a:lnTo>
                  <a:lnTo>
                    <a:pt x="1667510" y="10795"/>
                  </a:lnTo>
                  <a:close/>
                </a:path>
                <a:path w="2880360" h="2451100">
                  <a:moveTo>
                    <a:pt x="1676908" y="382651"/>
                  </a:moveTo>
                  <a:lnTo>
                    <a:pt x="557479" y="1501521"/>
                  </a:lnTo>
                  <a:lnTo>
                    <a:pt x="580275" y="1498600"/>
                  </a:lnTo>
                  <a:lnTo>
                    <a:pt x="602945" y="1495425"/>
                  </a:lnTo>
                  <a:lnTo>
                    <a:pt x="647547" y="1487424"/>
                  </a:lnTo>
                  <a:lnTo>
                    <a:pt x="1662811" y="472694"/>
                  </a:lnTo>
                  <a:lnTo>
                    <a:pt x="1670812" y="427609"/>
                  </a:lnTo>
                  <a:lnTo>
                    <a:pt x="1676908" y="382651"/>
                  </a:lnTo>
                  <a:close/>
                </a:path>
                <a:path w="2880360" h="2451100">
                  <a:moveTo>
                    <a:pt x="1683893" y="147574"/>
                  </a:moveTo>
                  <a:lnTo>
                    <a:pt x="1682877" y="130048"/>
                  </a:lnTo>
                  <a:lnTo>
                    <a:pt x="1679829" y="94996"/>
                  </a:lnTo>
                  <a:lnTo>
                    <a:pt x="1678051" y="77470"/>
                  </a:lnTo>
                  <a:lnTo>
                    <a:pt x="252183" y="1501521"/>
                  </a:lnTo>
                  <a:lnTo>
                    <a:pt x="287274" y="1504823"/>
                  </a:lnTo>
                  <a:lnTo>
                    <a:pt x="304812" y="1506220"/>
                  </a:lnTo>
                  <a:lnTo>
                    <a:pt x="322376" y="1507363"/>
                  </a:lnTo>
                  <a:lnTo>
                    <a:pt x="1683893" y="147574"/>
                  </a:lnTo>
                  <a:close/>
                </a:path>
                <a:path w="2880360" h="2451100">
                  <a:moveTo>
                    <a:pt x="1686306" y="221234"/>
                  </a:moveTo>
                  <a:lnTo>
                    <a:pt x="396062" y="1510919"/>
                  </a:lnTo>
                  <a:lnTo>
                    <a:pt x="435241" y="1510538"/>
                  </a:lnTo>
                  <a:lnTo>
                    <a:pt x="474421" y="1508506"/>
                  </a:lnTo>
                  <a:lnTo>
                    <a:pt x="1683893" y="299593"/>
                  </a:lnTo>
                  <a:lnTo>
                    <a:pt x="1685544" y="260477"/>
                  </a:lnTo>
                  <a:lnTo>
                    <a:pt x="1686306" y="221234"/>
                  </a:lnTo>
                  <a:close/>
                </a:path>
                <a:path w="2880360" h="2451100">
                  <a:moveTo>
                    <a:pt x="2880106" y="1509903"/>
                  </a:moveTo>
                  <a:lnTo>
                    <a:pt x="2550033" y="1076706"/>
                  </a:lnTo>
                  <a:lnTo>
                    <a:pt x="2359660" y="1348867"/>
                  </a:lnTo>
                  <a:lnTo>
                    <a:pt x="2157730" y="1068197"/>
                  </a:lnTo>
                  <a:lnTo>
                    <a:pt x="1985899" y="1358138"/>
                  </a:lnTo>
                  <a:lnTo>
                    <a:pt x="1751076" y="1095248"/>
                  </a:lnTo>
                  <a:lnTo>
                    <a:pt x="1455420" y="1581023"/>
                  </a:lnTo>
                  <a:lnTo>
                    <a:pt x="1602105" y="1669415"/>
                  </a:lnTo>
                  <a:lnTo>
                    <a:pt x="1777619" y="1382395"/>
                  </a:lnTo>
                  <a:lnTo>
                    <a:pt x="2013839" y="1646555"/>
                  </a:lnTo>
                  <a:lnTo>
                    <a:pt x="2172081" y="1380871"/>
                  </a:lnTo>
                  <a:lnTo>
                    <a:pt x="2361819" y="1645158"/>
                  </a:lnTo>
                  <a:lnTo>
                    <a:pt x="2555748" y="1367409"/>
                  </a:lnTo>
                  <a:lnTo>
                    <a:pt x="2743327" y="1613154"/>
                  </a:lnTo>
                  <a:lnTo>
                    <a:pt x="2880106" y="1509903"/>
                  </a:lnTo>
                  <a:close/>
                </a:path>
              </a:pathLst>
            </a:custGeom>
            <a:solidFill>
              <a:srgbClr val="FFA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58819" y="1793239"/>
            <a:ext cx="2258060" cy="1630680"/>
            <a:chOff x="15958819" y="1793239"/>
            <a:chExt cx="2258060" cy="1630680"/>
          </a:xfrm>
        </p:grpSpPr>
        <p:sp>
          <p:nvSpPr>
            <p:cNvPr id="3" name="object 3"/>
            <p:cNvSpPr/>
            <p:nvPr/>
          </p:nvSpPr>
          <p:spPr>
            <a:xfrm>
              <a:off x="16583659" y="1793239"/>
              <a:ext cx="1633220" cy="1630680"/>
            </a:xfrm>
            <a:custGeom>
              <a:avLst/>
              <a:gdLst/>
              <a:ahLst/>
              <a:cxnLst/>
              <a:rect l="l" t="t" r="r" b="b"/>
              <a:pathLst>
                <a:path w="1633219" h="1630679">
                  <a:moveTo>
                    <a:pt x="816482" y="0"/>
                  </a:moveTo>
                  <a:lnTo>
                    <a:pt x="746505" y="3048"/>
                  </a:lnTo>
                  <a:lnTo>
                    <a:pt x="706628" y="7365"/>
                  </a:lnTo>
                  <a:lnTo>
                    <a:pt x="667130" y="13715"/>
                  </a:lnTo>
                  <a:lnTo>
                    <a:pt x="627888" y="22098"/>
                  </a:lnTo>
                  <a:lnTo>
                    <a:pt x="589153" y="32257"/>
                  </a:lnTo>
                  <a:lnTo>
                    <a:pt x="550926" y="44323"/>
                  </a:lnTo>
                  <a:lnTo>
                    <a:pt x="513334" y="58292"/>
                  </a:lnTo>
                  <a:lnTo>
                    <a:pt x="476503" y="74040"/>
                  </a:lnTo>
                  <a:lnTo>
                    <a:pt x="440436" y="91566"/>
                  </a:lnTo>
                  <a:lnTo>
                    <a:pt x="405384" y="110870"/>
                  </a:lnTo>
                  <a:lnTo>
                    <a:pt x="371221" y="131952"/>
                  </a:lnTo>
                  <a:lnTo>
                    <a:pt x="338201" y="154558"/>
                  </a:lnTo>
                  <a:lnTo>
                    <a:pt x="306324" y="178815"/>
                  </a:lnTo>
                  <a:lnTo>
                    <a:pt x="275590" y="204469"/>
                  </a:lnTo>
                  <a:lnTo>
                    <a:pt x="246253" y="231775"/>
                  </a:lnTo>
                  <a:lnTo>
                    <a:pt x="218313" y="260350"/>
                  </a:lnTo>
                  <a:lnTo>
                    <a:pt x="191770" y="290321"/>
                  </a:lnTo>
                  <a:lnTo>
                    <a:pt x="166751" y="321563"/>
                  </a:lnTo>
                  <a:lnTo>
                    <a:pt x="143255" y="354075"/>
                  </a:lnTo>
                  <a:lnTo>
                    <a:pt x="121411" y="387603"/>
                  </a:lnTo>
                  <a:lnTo>
                    <a:pt x="101219" y="422148"/>
                  </a:lnTo>
                  <a:lnTo>
                    <a:pt x="82676" y="457707"/>
                  </a:lnTo>
                  <a:lnTo>
                    <a:pt x="66040" y="494029"/>
                  </a:lnTo>
                  <a:lnTo>
                    <a:pt x="51180" y="531240"/>
                  </a:lnTo>
                  <a:lnTo>
                    <a:pt x="38100" y="569086"/>
                  </a:lnTo>
                  <a:lnTo>
                    <a:pt x="26924" y="607440"/>
                  </a:lnTo>
                  <a:lnTo>
                    <a:pt x="17653" y="646429"/>
                  </a:lnTo>
                  <a:lnTo>
                    <a:pt x="10413" y="685800"/>
                  </a:lnTo>
                  <a:lnTo>
                    <a:pt x="4953" y="725424"/>
                  </a:lnTo>
                  <a:lnTo>
                    <a:pt x="1524" y="765301"/>
                  </a:lnTo>
                  <a:lnTo>
                    <a:pt x="0" y="805306"/>
                  </a:lnTo>
                  <a:lnTo>
                    <a:pt x="507" y="845311"/>
                  </a:lnTo>
                  <a:lnTo>
                    <a:pt x="3048" y="885189"/>
                  </a:lnTo>
                  <a:lnTo>
                    <a:pt x="7366" y="924940"/>
                  </a:lnTo>
                  <a:lnTo>
                    <a:pt x="13843" y="964564"/>
                  </a:lnTo>
                  <a:lnTo>
                    <a:pt x="22098" y="1003680"/>
                  </a:lnTo>
                  <a:lnTo>
                    <a:pt x="32257" y="1042288"/>
                  </a:lnTo>
                  <a:lnTo>
                    <a:pt x="44450" y="1080515"/>
                  </a:lnTo>
                  <a:lnTo>
                    <a:pt x="58420" y="1117980"/>
                  </a:lnTo>
                  <a:lnTo>
                    <a:pt x="74168" y="1154810"/>
                  </a:lnTo>
                  <a:lnTo>
                    <a:pt x="91694" y="1190752"/>
                  </a:lnTo>
                  <a:lnTo>
                    <a:pt x="111125" y="1225803"/>
                  </a:lnTo>
                  <a:lnTo>
                    <a:pt x="132080" y="1259839"/>
                  </a:lnTo>
                  <a:lnTo>
                    <a:pt x="154813" y="1292859"/>
                  </a:lnTo>
                  <a:lnTo>
                    <a:pt x="179070" y="1324736"/>
                  </a:lnTo>
                  <a:lnTo>
                    <a:pt x="204851" y="1355343"/>
                  </a:lnTo>
                  <a:lnTo>
                    <a:pt x="232155" y="1384680"/>
                  </a:lnTo>
                  <a:lnTo>
                    <a:pt x="260857" y="1412620"/>
                  </a:lnTo>
                  <a:lnTo>
                    <a:pt x="290830" y="1439036"/>
                  </a:lnTo>
                  <a:lnTo>
                    <a:pt x="322072" y="1464055"/>
                  </a:lnTo>
                  <a:lnTo>
                    <a:pt x="354584" y="1487551"/>
                  </a:lnTo>
                  <a:lnTo>
                    <a:pt x="388238" y="1509394"/>
                  </a:lnTo>
                  <a:lnTo>
                    <a:pt x="422782" y="1529460"/>
                  </a:lnTo>
                  <a:lnTo>
                    <a:pt x="458343" y="1548002"/>
                  </a:lnTo>
                  <a:lnTo>
                    <a:pt x="494792" y="1564639"/>
                  </a:lnTo>
                  <a:lnTo>
                    <a:pt x="532003" y="1579499"/>
                  </a:lnTo>
                  <a:lnTo>
                    <a:pt x="569976" y="1592452"/>
                  </a:lnTo>
                  <a:lnTo>
                    <a:pt x="608457" y="1603628"/>
                  </a:lnTo>
                  <a:lnTo>
                    <a:pt x="647446" y="1612900"/>
                  </a:lnTo>
                  <a:lnTo>
                    <a:pt x="686816" y="1620138"/>
                  </a:lnTo>
                  <a:lnTo>
                    <a:pt x="726567" y="1625600"/>
                  </a:lnTo>
                  <a:lnTo>
                    <a:pt x="766445" y="1629028"/>
                  </a:lnTo>
                  <a:lnTo>
                    <a:pt x="806576" y="1630426"/>
                  </a:lnTo>
                  <a:lnTo>
                    <a:pt x="816482" y="1630552"/>
                  </a:lnTo>
                  <a:lnTo>
                    <a:pt x="846582" y="1630044"/>
                  </a:lnTo>
                  <a:lnTo>
                    <a:pt x="886586" y="1627504"/>
                  </a:lnTo>
                  <a:lnTo>
                    <a:pt x="926465" y="1623186"/>
                  </a:lnTo>
                  <a:lnTo>
                    <a:pt x="965961" y="1616836"/>
                  </a:lnTo>
                  <a:lnTo>
                    <a:pt x="1005205" y="1608454"/>
                  </a:lnTo>
                  <a:lnTo>
                    <a:pt x="1043940" y="1598294"/>
                  </a:lnTo>
                  <a:lnTo>
                    <a:pt x="1082167" y="1586229"/>
                  </a:lnTo>
                  <a:lnTo>
                    <a:pt x="1119759" y="1572259"/>
                  </a:lnTo>
                  <a:lnTo>
                    <a:pt x="1156588" y="1556511"/>
                  </a:lnTo>
                  <a:lnTo>
                    <a:pt x="1192530" y="1538985"/>
                  </a:lnTo>
                  <a:lnTo>
                    <a:pt x="1227709" y="1519681"/>
                  </a:lnTo>
                  <a:lnTo>
                    <a:pt x="1261872" y="1498600"/>
                  </a:lnTo>
                  <a:lnTo>
                    <a:pt x="1294892" y="1475993"/>
                  </a:lnTo>
                  <a:lnTo>
                    <a:pt x="1326769" y="1451736"/>
                  </a:lnTo>
                  <a:lnTo>
                    <a:pt x="1357376" y="1426082"/>
                  </a:lnTo>
                  <a:lnTo>
                    <a:pt x="1386840" y="1398777"/>
                  </a:lnTo>
                  <a:lnTo>
                    <a:pt x="1414780" y="1370202"/>
                  </a:lnTo>
                  <a:lnTo>
                    <a:pt x="1441323" y="1340230"/>
                  </a:lnTo>
                  <a:lnTo>
                    <a:pt x="1466342" y="1308988"/>
                  </a:lnTo>
                  <a:lnTo>
                    <a:pt x="1489836" y="1276477"/>
                  </a:lnTo>
                  <a:lnTo>
                    <a:pt x="1511680" y="1242949"/>
                  </a:lnTo>
                  <a:lnTo>
                    <a:pt x="1531874" y="1208404"/>
                  </a:lnTo>
                  <a:lnTo>
                    <a:pt x="1550288" y="1172844"/>
                  </a:lnTo>
                  <a:lnTo>
                    <a:pt x="1567053" y="1136523"/>
                  </a:lnTo>
                  <a:lnTo>
                    <a:pt x="1581911" y="1099311"/>
                  </a:lnTo>
                  <a:lnTo>
                    <a:pt x="1594993" y="1061465"/>
                  </a:lnTo>
                  <a:lnTo>
                    <a:pt x="1606169" y="1023111"/>
                  </a:lnTo>
                  <a:lnTo>
                    <a:pt x="1615440" y="984123"/>
                  </a:lnTo>
                  <a:lnTo>
                    <a:pt x="1622678" y="944752"/>
                  </a:lnTo>
                  <a:lnTo>
                    <a:pt x="1628140" y="905128"/>
                  </a:lnTo>
                  <a:lnTo>
                    <a:pt x="1631569" y="865251"/>
                  </a:lnTo>
                  <a:lnTo>
                    <a:pt x="1632966" y="825245"/>
                  </a:lnTo>
                  <a:lnTo>
                    <a:pt x="1633093" y="815212"/>
                  </a:lnTo>
                  <a:lnTo>
                    <a:pt x="1632077" y="775207"/>
                  </a:lnTo>
                  <a:lnTo>
                    <a:pt x="1629155" y="735329"/>
                  </a:lnTo>
                  <a:lnTo>
                    <a:pt x="1624203" y="695705"/>
                  </a:lnTo>
                  <a:lnTo>
                    <a:pt x="1617345" y="656208"/>
                  </a:lnTo>
                  <a:lnTo>
                    <a:pt x="1608582" y="617219"/>
                  </a:lnTo>
                  <a:lnTo>
                    <a:pt x="1597913" y="578611"/>
                  </a:lnTo>
                  <a:lnTo>
                    <a:pt x="1585341" y="540638"/>
                  </a:lnTo>
                  <a:lnTo>
                    <a:pt x="1570990" y="503300"/>
                  </a:lnTo>
                  <a:lnTo>
                    <a:pt x="1554734" y="466725"/>
                  </a:lnTo>
                  <a:lnTo>
                    <a:pt x="1536700" y="430910"/>
                  </a:lnTo>
                  <a:lnTo>
                    <a:pt x="1516888" y="396112"/>
                  </a:lnTo>
                  <a:lnTo>
                    <a:pt x="1495425" y="362330"/>
                  </a:lnTo>
                  <a:lnTo>
                    <a:pt x="1472438" y="329564"/>
                  </a:lnTo>
                  <a:lnTo>
                    <a:pt x="1447800" y="298068"/>
                  </a:lnTo>
                  <a:lnTo>
                    <a:pt x="1421511" y="267715"/>
                  </a:lnTo>
                  <a:lnTo>
                    <a:pt x="1393952" y="238759"/>
                  </a:lnTo>
                  <a:lnTo>
                    <a:pt x="1364869" y="211200"/>
                  </a:lnTo>
                  <a:lnTo>
                    <a:pt x="1334516" y="185038"/>
                  </a:lnTo>
                  <a:lnTo>
                    <a:pt x="1303020" y="160400"/>
                  </a:lnTo>
                  <a:lnTo>
                    <a:pt x="1270253" y="137413"/>
                  </a:lnTo>
                  <a:lnTo>
                    <a:pt x="1236345" y="115950"/>
                  </a:lnTo>
                  <a:lnTo>
                    <a:pt x="1201420" y="96265"/>
                  </a:lnTo>
                  <a:lnTo>
                    <a:pt x="1165605" y="78231"/>
                  </a:lnTo>
                  <a:lnTo>
                    <a:pt x="1129030" y="62102"/>
                  </a:lnTo>
                  <a:lnTo>
                    <a:pt x="1091565" y="47625"/>
                  </a:lnTo>
                  <a:lnTo>
                    <a:pt x="1053592" y="35051"/>
                  </a:lnTo>
                  <a:lnTo>
                    <a:pt x="1014984" y="24383"/>
                  </a:lnTo>
                  <a:lnTo>
                    <a:pt x="975868" y="15620"/>
                  </a:lnTo>
                  <a:lnTo>
                    <a:pt x="936371" y="8762"/>
                  </a:lnTo>
                  <a:lnTo>
                    <a:pt x="896620" y="3936"/>
                  </a:lnTo>
                  <a:lnTo>
                    <a:pt x="856615" y="1015"/>
                  </a:lnTo>
                  <a:lnTo>
                    <a:pt x="816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58819" y="2161539"/>
              <a:ext cx="1424940" cy="601980"/>
            </a:xfrm>
            <a:custGeom>
              <a:avLst/>
              <a:gdLst/>
              <a:ahLst/>
              <a:cxnLst/>
              <a:rect l="l" t="t" r="r" b="b"/>
              <a:pathLst>
                <a:path w="1424940" h="601980">
                  <a:moveTo>
                    <a:pt x="1277620" y="0"/>
                  </a:moveTo>
                  <a:lnTo>
                    <a:pt x="1102360" y="287400"/>
                  </a:lnTo>
                  <a:lnTo>
                    <a:pt x="866140" y="22859"/>
                  </a:lnTo>
                  <a:lnTo>
                    <a:pt x="707898" y="288798"/>
                  </a:lnTo>
                  <a:lnTo>
                    <a:pt x="518287" y="24256"/>
                  </a:lnTo>
                  <a:lnTo>
                    <a:pt x="324231" y="302386"/>
                  </a:lnTo>
                  <a:lnTo>
                    <a:pt x="136651" y="56387"/>
                  </a:lnTo>
                  <a:lnTo>
                    <a:pt x="0" y="159765"/>
                  </a:lnTo>
                  <a:lnTo>
                    <a:pt x="329946" y="593343"/>
                  </a:lnTo>
                  <a:lnTo>
                    <a:pt x="520319" y="320928"/>
                  </a:lnTo>
                  <a:lnTo>
                    <a:pt x="722249" y="601979"/>
                  </a:lnTo>
                  <a:lnTo>
                    <a:pt x="894080" y="311657"/>
                  </a:lnTo>
                  <a:lnTo>
                    <a:pt x="1128776" y="574801"/>
                  </a:lnTo>
                  <a:lnTo>
                    <a:pt x="1424432" y="88391"/>
                  </a:lnTo>
                  <a:lnTo>
                    <a:pt x="127762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5080" y="3002279"/>
            <a:ext cx="601980" cy="604520"/>
          </a:xfrm>
          <a:custGeom>
            <a:avLst/>
            <a:gdLst/>
            <a:ahLst/>
            <a:cxnLst/>
            <a:rect l="l" t="t" r="r" b="b"/>
            <a:pathLst>
              <a:path w="601980" h="604520">
                <a:moveTo>
                  <a:pt x="601853" y="302387"/>
                </a:moveTo>
                <a:lnTo>
                  <a:pt x="597916" y="253365"/>
                </a:lnTo>
                <a:lnTo>
                  <a:pt x="586486" y="206883"/>
                </a:lnTo>
                <a:lnTo>
                  <a:pt x="568198" y="163576"/>
                </a:lnTo>
                <a:lnTo>
                  <a:pt x="543687" y="123952"/>
                </a:lnTo>
                <a:lnTo>
                  <a:pt x="513461" y="88646"/>
                </a:lnTo>
                <a:lnTo>
                  <a:pt x="478409" y="58420"/>
                </a:lnTo>
                <a:lnTo>
                  <a:pt x="439039" y="33782"/>
                </a:lnTo>
                <a:lnTo>
                  <a:pt x="436118" y="32550"/>
                </a:lnTo>
                <a:lnTo>
                  <a:pt x="436118" y="302387"/>
                </a:lnTo>
                <a:lnTo>
                  <a:pt x="429260" y="345059"/>
                </a:lnTo>
                <a:lnTo>
                  <a:pt x="409956" y="382270"/>
                </a:lnTo>
                <a:lnTo>
                  <a:pt x="380619" y="411734"/>
                </a:lnTo>
                <a:lnTo>
                  <a:pt x="343535" y="431038"/>
                </a:lnTo>
                <a:lnTo>
                  <a:pt x="300863" y="438023"/>
                </a:lnTo>
                <a:lnTo>
                  <a:pt x="258191" y="431038"/>
                </a:lnTo>
                <a:lnTo>
                  <a:pt x="220980" y="411734"/>
                </a:lnTo>
                <a:lnTo>
                  <a:pt x="191770" y="382270"/>
                </a:lnTo>
                <a:lnTo>
                  <a:pt x="172593" y="345059"/>
                </a:lnTo>
                <a:lnTo>
                  <a:pt x="165735" y="302387"/>
                </a:lnTo>
                <a:lnTo>
                  <a:pt x="172593" y="259588"/>
                </a:lnTo>
                <a:lnTo>
                  <a:pt x="191897" y="222377"/>
                </a:lnTo>
                <a:lnTo>
                  <a:pt x="221234" y="192913"/>
                </a:lnTo>
                <a:lnTo>
                  <a:pt x="258318" y="173609"/>
                </a:lnTo>
                <a:lnTo>
                  <a:pt x="300863" y="166624"/>
                </a:lnTo>
                <a:lnTo>
                  <a:pt x="343535" y="173609"/>
                </a:lnTo>
                <a:lnTo>
                  <a:pt x="380619" y="192913"/>
                </a:lnTo>
                <a:lnTo>
                  <a:pt x="409956" y="222377"/>
                </a:lnTo>
                <a:lnTo>
                  <a:pt x="429260" y="259588"/>
                </a:lnTo>
                <a:lnTo>
                  <a:pt x="436118" y="302387"/>
                </a:lnTo>
                <a:lnTo>
                  <a:pt x="436118" y="32550"/>
                </a:lnTo>
                <a:lnTo>
                  <a:pt x="395859" y="15494"/>
                </a:lnTo>
                <a:lnTo>
                  <a:pt x="349631" y="3937"/>
                </a:lnTo>
                <a:lnTo>
                  <a:pt x="300863" y="0"/>
                </a:lnTo>
                <a:lnTo>
                  <a:pt x="252095" y="3937"/>
                </a:lnTo>
                <a:lnTo>
                  <a:pt x="205740" y="15494"/>
                </a:lnTo>
                <a:lnTo>
                  <a:pt x="162560" y="33782"/>
                </a:lnTo>
                <a:lnTo>
                  <a:pt x="123063" y="58420"/>
                </a:lnTo>
                <a:lnTo>
                  <a:pt x="88011" y="88646"/>
                </a:lnTo>
                <a:lnTo>
                  <a:pt x="57912" y="123952"/>
                </a:lnTo>
                <a:lnTo>
                  <a:pt x="33401" y="163576"/>
                </a:lnTo>
                <a:lnTo>
                  <a:pt x="32131" y="166624"/>
                </a:lnTo>
                <a:lnTo>
                  <a:pt x="15113" y="206883"/>
                </a:lnTo>
                <a:lnTo>
                  <a:pt x="3810" y="253365"/>
                </a:lnTo>
                <a:lnTo>
                  <a:pt x="0" y="302387"/>
                </a:lnTo>
                <a:lnTo>
                  <a:pt x="3937" y="351155"/>
                </a:lnTo>
                <a:lnTo>
                  <a:pt x="15367" y="397510"/>
                </a:lnTo>
                <a:lnTo>
                  <a:pt x="32385" y="438023"/>
                </a:lnTo>
                <a:lnTo>
                  <a:pt x="58039" y="480441"/>
                </a:lnTo>
                <a:lnTo>
                  <a:pt x="88138" y="515620"/>
                </a:lnTo>
                <a:lnTo>
                  <a:pt x="123190" y="545846"/>
                </a:lnTo>
                <a:lnTo>
                  <a:pt x="162687" y="570357"/>
                </a:lnTo>
                <a:lnTo>
                  <a:pt x="205867" y="588772"/>
                </a:lnTo>
                <a:lnTo>
                  <a:pt x="252095" y="600202"/>
                </a:lnTo>
                <a:lnTo>
                  <a:pt x="300863" y="604139"/>
                </a:lnTo>
                <a:lnTo>
                  <a:pt x="349631" y="600202"/>
                </a:lnTo>
                <a:lnTo>
                  <a:pt x="395859" y="588772"/>
                </a:lnTo>
                <a:lnTo>
                  <a:pt x="439039" y="570357"/>
                </a:lnTo>
                <a:lnTo>
                  <a:pt x="478409" y="545846"/>
                </a:lnTo>
                <a:lnTo>
                  <a:pt x="513461" y="515620"/>
                </a:lnTo>
                <a:lnTo>
                  <a:pt x="543687" y="480441"/>
                </a:lnTo>
                <a:lnTo>
                  <a:pt x="568198" y="440817"/>
                </a:lnTo>
                <a:lnTo>
                  <a:pt x="586486" y="397510"/>
                </a:lnTo>
                <a:lnTo>
                  <a:pt x="597916" y="351155"/>
                </a:lnTo>
                <a:lnTo>
                  <a:pt x="601853" y="302387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93360" y="1379219"/>
            <a:ext cx="294640" cy="386080"/>
          </a:xfrm>
          <a:custGeom>
            <a:avLst/>
            <a:gdLst/>
            <a:ahLst/>
            <a:cxnLst/>
            <a:rect l="l" t="t" r="r" b="b"/>
            <a:pathLst>
              <a:path w="294640" h="386080">
                <a:moveTo>
                  <a:pt x="294259" y="0"/>
                </a:moveTo>
                <a:lnTo>
                  <a:pt x="0" y="0"/>
                </a:lnTo>
                <a:lnTo>
                  <a:pt x="222250" y="385825"/>
                </a:lnTo>
                <a:lnTo>
                  <a:pt x="294259" y="260730"/>
                </a:lnTo>
                <a:lnTo>
                  <a:pt x="294259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8319" y="495300"/>
            <a:ext cx="673100" cy="581660"/>
          </a:xfrm>
          <a:custGeom>
            <a:avLst/>
            <a:gdLst/>
            <a:ahLst/>
            <a:cxnLst/>
            <a:rect l="l" t="t" r="r" b="b"/>
            <a:pathLst>
              <a:path w="673100" h="581660">
                <a:moveTo>
                  <a:pt x="336423" y="0"/>
                </a:moveTo>
                <a:lnTo>
                  <a:pt x="0" y="581405"/>
                </a:lnTo>
                <a:lnTo>
                  <a:pt x="672846" y="581405"/>
                </a:lnTo>
                <a:lnTo>
                  <a:pt x="336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152619" y="2329179"/>
            <a:ext cx="1135380" cy="2550160"/>
            <a:chOff x="17152619" y="2329179"/>
            <a:chExt cx="1135380" cy="2550160"/>
          </a:xfrm>
        </p:grpSpPr>
        <p:sp>
          <p:nvSpPr>
            <p:cNvPr id="9" name="object 9"/>
            <p:cNvSpPr/>
            <p:nvPr/>
          </p:nvSpPr>
          <p:spPr>
            <a:xfrm>
              <a:off x="18121502" y="4683251"/>
              <a:ext cx="166115" cy="1959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52620" y="2329179"/>
              <a:ext cx="1135380" cy="2504440"/>
            </a:xfrm>
            <a:custGeom>
              <a:avLst/>
              <a:gdLst/>
              <a:ahLst/>
              <a:cxnLst/>
              <a:rect l="l" t="t" r="r" b="b"/>
              <a:pathLst>
                <a:path w="1135380" h="2504440">
                  <a:moveTo>
                    <a:pt x="686054" y="138049"/>
                  </a:moveTo>
                  <a:lnTo>
                    <a:pt x="644398" y="161036"/>
                  </a:lnTo>
                  <a:lnTo>
                    <a:pt x="603504" y="185674"/>
                  </a:lnTo>
                  <a:lnTo>
                    <a:pt x="563372" y="211963"/>
                  </a:lnTo>
                  <a:lnTo>
                    <a:pt x="524002" y="239776"/>
                  </a:lnTo>
                  <a:lnTo>
                    <a:pt x="485394" y="269367"/>
                  </a:lnTo>
                  <a:lnTo>
                    <a:pt x="447675" y="300736"/>
                  </a:lnTo>
                  <a:lnTo>
                    <a:pt x="309753" y="438785"/>
                  </a:lnTo>
                  <a:lnTo>
                    <a:pt x="278511" y="476631"/>
                  </a:lnTo>
                  <a:lnTo>
                    <a:pt x="248920" y="515239"/>
                  </a:lnTo>
                  <a:lnTo>
                    <a:pt x="221107" y="554609"/>
                  </a:lnTo>
                  <a:lnTo>
                    <a:pt x="194818" y="594741"/>
                  </a:lnTo>
                  <a:lnTo>
                    <a:pt x="170307" y="635762"/>
                  </a:lnTo>
                  <a:lnTo>
                    <a:pt x="147320" y="677418"/>
                  </a:lnTo>
                  <a:lnTo>
                    <a:pt x="686054" y="138049"/>
                  </a:lnTo>
                  <a:close/>
                </a:path>
                <a:path w="1135380" h="2504440">
                  <a:moveTo>
                    <a:pt x="937387" y="37465"/>
                  </a:moveTo>
                  <a:lnTo>
                    <a:pt x="880237" y="54864"/>
                  </a:lnTo>
                  <a:lnTo>
                    <a:pt x="823976" y="74930"/>
                  </a:lnTo>
                  <a:lnTo>
                    <a:pt x="84201" y="815467"/>
                  </a:lnTo>
                  <a:lnTo>
                    <a:pt x="64135" y="871855"/>
                  </a:lnTo>
                  <a:lnTo>
                    <a:pt x="46736" y="929005"/>
                  </a:lnTo>
                  <a:lnTo>
                    <a:pt x="937387" y="37465"/>
                  </a:lnTo>
                  <a:close/>
                </a:path>
                <a:path w="1135380" h="2504440">
                  <a:moveTo>
                    <a:pt x="1127887" y="0"/>
                  </a:moveTo>
                  <a:lnTo>
                    <a:pt x="1082421" y="6096"/>
                  </a:lnTo>
                  <a:lnTo>
                    <a:pt x="1037844" y="14097"/>
                  </a:lnTo>
                  <a:lnTo>
                    <a:pt x="23368" y="1029589"/>
                  </a:lnTo>
                  <a:lnTo>
                    <a:pt x="15494" y="1074674"/>
                  </a:lnTo>
                  <a:lnTo>
                    <a:pt x="9398" y="1119759"/>
                  </a:lnTo>
                  <a:lnTo>
                    <a:pt x="1127887" y="0"/>
                  </a:lnTo>
                  <a:close/>
                </a:path>
                <a:path w="1135380" h="2504440">
                  <a:moveTo>
                    <a:pt x="1134999" y="2200783"/>
                  </a:moveTo>
                  <a:lnTo>
                    <a:pt x="850900" y="2485136"/>
                  </a:lnTo>
                  <a:lnTo>
                    <a:pt x="865124" y="2490216"/>
                  </a:lnTo>
                  <a:lnTo>
                    <a:pt x="908177" y="2503932"/>
                  </a:lnTo>
                  <a:lnTo>
                    <a:pt x="1134999" y="2276856"/>
                  </a:lnTo>
                  <a:lnTo>
                    <a:pt x="1134999" y="2200783"/>
                  </a:lnTo>
                  <a:close/>
                </a:path>
                <a:path w="1135380" h="2504440">
                  <a:moveTo>
                    <a:pt x="1134999" y="2048637"/>
                  </a:moveTo>
                  <a:lnTo>
                    <a:pt x="743331" y="2440686"/>
                  </a:lnTo>
                  <a:lnTo>
                    <a:pt x="769620" y="2452878"/>
                  </a:lnTo>
                  <a:lnTo>
                    <a:pt x="795909" y="2464054"/>
                  </a:lnTo>
                  <a:lnTo>
                    <a:pt x="1134999" y="2124710"/>
                  </a:lnTo>
                  <a:lnTo>
                    <a:pt x="1134999" y="2048637"/>
                  </a:lnTo>
                  <a:close/>
                </a:path>
                <a:path w="1135380" h="2504440">
                  <a:moveTo>
                    <a:pt x="1134999" y="1896618"/>
                  </a:moveTo>
                  <a:lnTo>
                    <a:pt x="644017" y="2388108"/>
                  </a:lnTo>
                  <a:lnTo>
                    <a:pt x="668528" y="2401951"/>
                  </a:lnTo>
                  <a:lnTo>
                    <a:pt x="680847" y="2408682"/>
                  </a:lnTo>
                  <a:lnTo>
                    <a:pt x="693166" y="2415032"/>
                  </a:lnTo>
                  <a:lnTo>
                    <a:pt x="1134999" y="1972564"/>
                  </a:lnTo>
                  <a:lnTo>
                    <a:pt x="1134999" y="1896618"/>
                  </a:lnTo>
                  <a:close/>
                </a:path>
                <a:path w="1135380" h="2504440">
                  <a:moveTo>
                    <a:pt x="1134999" y="1744472"/>
                  </a:moveTo>
                  <a:lnTo>
                    <a:pt x="550545" y="2329561"/>
                  </a:lnTo>
                  <a:lnTo>
                    <a:pt x="573278" y="2345182"/>
                  </a:lnTo>
                  <a:lnTo>
                    <a:pt x="584708" y="2352802"/>
                  </a:lnTo>
                  <a:lnTo>
                    <a:pt x="596138" y="2360041"/>
                  </a:lnTo>
                  <a:lnTo>
                    <a:pt x="1134999" y="1820545"/>
                  </a:lnTo>
                  <a:lnTo>
                    <a:pt x="1134999" y="1744472"/>
                  </a:lnTo>
                  <a:close/>
                </a:path>
                <a:path w="1135380" h="2504440">
                  <a:moveTo>
                    <a:pt x="1134999" y="1591183"/>
                  </a:moveTo>
                  <a:lnTo>
                    <a:pt x="464058" y="2262886"/>
                  </a:lnTo>
                  <a:lnTo>
                    <a:pt x="485013" y="2280285"/>
                  </a:lnTo>
                  <a:lnTo>
                    <a:pt x="506095" y="2296795"/>
                  </a:lnTo>
                  <a:lnTo>
                    <a:pt x="1134999" y="1667256"/>
                  </a:lnTo>
                  <a:lnTo>
                    <a:pt x="1134999" y="1591183"/>
                  </a:lnTo>
                  <a:close/>
                </a:path>
                <a:path w="1135380" h="2504440">
                  <a:moveTo>
                    <a:pt x="1134999" y="1440307"/>
                  </a:moveTo>
                  <a:lnTo>
                    <a:pt x="384556" y="2191512"/>
                  </a:lnTo>
                  <a:lnTo>
                    <a:pt x="423164" y="2228977"/>
                  </a:lnTo>
                  <a:lnTo>
                    <a:pt x="1134999" y="1516253"/>
                  </a:lnTo>
                  <a:lnTo>
                    <a:pt x="1134999" y="1440307"/>
                  </a:lnTo>
                  <a:close/>
                </a:path>
                <a:path w="1135380" h="2504440">
                  <a:moveTo>
                    <a:pt x="1134999" y="1288161"/>
                  </a:moveTo>
                  <a:lnTo>
                    <a:pt x="310896" y="2113153"/>
                  </a:lnTo>
                  <a:lnTo>
                    <a:pt x="319659" y="2123440"/>
                  </a:lnTo>
                  <a:lnTo>
                    <a:pt x="328549" y="2133473"/>
                  </a:lnTo>
                  <a:lnTo>
                    <a:pt x="337693" y="2143252"/>
                  </a:lnTo>
                  <a:lnTo>
                    <a:pt x="347091" y="2152904"/>
                  </a:lnTo>
                  <a:lnTo>
                    <a:pt x="1134999" y="1364246"/>
                  </a:lnTo>
                  <a:lnTo>
                    <a:pt x="1134999" y="1288161"/>
                  </a:lnTo>
                  <a:close/>
                </a:path>
                <a:path w="1135380" h="2504440">
                  <a:moveTo>
                    <a:pt x="1134999" y="1135507"/>
                  </a:moveTo>
                  <a:lnTo>
                    <a:pt x="243078" y="2027682"/>
                  </a:lnTo>
                  <a:lnTo>
                    <a:pt x="267335" y="2060321"/>
                  </a:lnTo>
                  <a:lnTo>
                    <a:pt x="275844" y="2070989"/>
                  </a:lnTo>
                  <a:lnTo>
                    <a:pt x="1134999" y="1211453"/>
                  </a:lnTo>
                  <a:lnTo>
                    <a:pt x="1134999" y="1135507"/>
                  </a:lnTo>
                  <a:close/>
                </a:path>
                <a:path w="1135380" h="2504440">
                  <a:moveTo>
                    <a:pt x="1134999" y="983869"/>
                  </a:moveTo>
                  <a:lnTo>
                    <a:pt x="183515" y="1936369"/>
                  </a:lnTo>
                  <a:lnTo>
                    <a:pt x="197612" y="1959864"/>
                  </a:lnTo>
                  <a:lnTo>
                    <a:pt x="204978" y="1971675"/>
                  </a:lnTo>
                  <a:lnTo>
                    <a:pt x="212725" y="1983232"/>
                  </a:lnTo>
                  <a:lnTo>
                    <a:pt x="1134999" y="1059942"/>
                  </a:lnTo>
                  <a:lnTo>
                    <a:pt x="1134999" y="983869"/>
                  </a:lnTo>
                  <a:close/>
                </a:path>
                <a:path w="1135380" h="2504440">
                  <a:moveTo>
                    <a:pt x="1134999" y="830707"/>
                  </a:moveTo>
                  <a:lnTo>
                    <a:pt x="129794" y="1836928"/>
                  </a:lnTo>
                  <a:lnTo>
                    <a:pt x="142113" y="1862074"/>
                  </a:lnTo>
                  <a:lnTo>
                    <a:pt x="148590" y="1874774"/>
                  </a:lnTo>
                  <a:lnTo>
                    <a:pt x="155448" y="1887220"/>
                  </a:lnTo>
                  <a:lnTo>
                    <a:pt x="1134999" y="906653"/>
                  </a:lnTo>
                  <a:lnTo>
                    <a:pt x="1134999" y="830707"/>
                  </a:lnTo>
                  <a:close/>
                </a:path>
                <a:path w="1135380" h="2504440">
                  <a:moveTo>
                    <a:pt x="1134999" y="678561"/>
                  </a:moveTo>
                  <a:lnTo>
                    <a:pt x="84201" y="1730502"/>
                  </a:lnTo>
                  <a:lnTo>
                    <a:pt x="89408" y="1744345"/>
                  </a:lnTo>
                  <a:lnTo>
                    <a:pt x="100457" y="1771142"/>
                  </a:lnTo>
                  <a:lnTo>
                    <a:pt x="106299" y="1784350"/>
                  </a:lnTo>
                  <a:lnTo>
                    <a:pt x="1134999" y="754634"/>
                  </a:lnTo>
                  <a:lnTo>
                    <a:pt x="1134999" y="678561"/>
                  </a:lnTo>
                  <a:close/>
                </a:path>
                <a:path w="1135380" h="2504440">
                  <a:moveTo>
                    <a:pt x="1134999" y="526415"/>
                  </a:moveTo>
                  <a:lnTo>
                    <a:pt x="46736" y="1615821"/>
                  </a:lnTo>
                  <a:lnTo>
                    <a:pt x="64262" y="1674368"/>
                  </a:lnTo>
                  <a:lnTo>
                    <a:pt x="1134999" y="602488"/>
                  </a:lnTo>
                  <a:lnTo>
                    <a:pt x="1134999" y="526415"/>
                  </a:lnTo>
                  <a:close/>
                </a:path>
                <a:path w="1135380" h="2504440">
                  <a:moveTo>
                    <a:pt x="1134999" y="375158"/>
                  </a:moveTo>
                  <a:lnTo>
                    <a:pt x="18669" y="1491869"/>
                  </a:lnTo>
                  <a:lnTo>
                    <a:pt x="24638" y="1523365"/>
                  </a:lnTo>
                  <a:lnTo>
                    <a:pt x="31496" y="1554988"/>
                  </a:lnTo>
                  <a:lnTo>
                    <a:pt x="1134999" y="451231"/>
                  </a:lnTo>
                  <a:lnTo>
                    <a:pt x="1134999" y="375158"/>
                  </a:lnTo>
                  <a:close/>
                </a:path>
                <a:path w="1135380" h="2504440">
                  <a:moveTo>
                    <a:pt x="1134999" y="221996"/>
                  </a:moveTo>
                  <a:lnTo>
                    <a:pt x="2286" y="1354975"/>
                  </a:lnTo>
                  <a:lnTo>
                    <a:pt x="4826" y="1390015"/>
                  </a:lnTo>
                  <a:lnTo>
                    <a:pt x="8128" y="1425067"/>
                  </a:lnTo>
                  <a:lnTo>
                    <a:pt x="1134999" y="298069"/>
                  </a:lnTo>
                  <a:lnTo>
                    <a:pt x="1134999" y="221996"/>
                  </a:lnTo>
                  <a:close/>
                </a:path>
                <a:path w="1135380" h="2504440">
                  <a:moveTo>
                    <a:pt x="1134999" y="68961"/>
                  </a:moveTo>
                  <a:lnTo>
                    <a:pt x="2286" y="1202817"/>
                  </a:lnTo>
                  <a:lnTo>
                    <a:pt x="762" y="1242060"/>
                  </a:lnTo>
                  <a:lnTo>
                    <a:pt x="0" y="1281176"/>
                  </a:lnTo>
                  <a:lnTo>
                    <a:pt x="1134999" y="145034"/>
                  </a:lnTo>
                  <a:lnTo>
                    <a:pt x="1134999" y="68961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3119" y="8107680"/>
            <a:ext cx="1871980" cy="1353820"/>
            <a:chOff x="833119" y="8107680"/>
            <a:chExt cx="1871980" cy="1353820"/>
          </a:xfrm>
        </p:grpSpPr>
        <p:sp>
          <p:nvSpPr>
            <p:cNvPr id="12" name="object 12"/>
            <p:cNvSpPr/>
            <p:nvPr/>
          </p:nvSpPr>
          <p:spPr>
            <a:xfrm>
              <a:off x="833119" y="8107680"/>
              <a:ext cx="1353820" cy="1353820"/>
            </a:xfrm>
            <a:custGeom>
              <a:avLst/>
              <a:gdLst/>
              <a:ahLst/>
              <a:cxnLst/>
              <a:rect l="l" t="t" r="r" b="b"/>
              <a:pathLst>
                <a:path w="1353820" h="1353820">
                  <a:moveTo>
                    <a:pt x="676910" y="0"/>
                  </a:moveTo>
                  <a:lnTo>
                    <a:pt x="627126" y="1778"/>
                  </a:lnTo>
                  <a:lnTo>
                    <a:pt x="577596" y="7366"/>
                  </a:lnTo>
                  <a:lnTo>
                    <a:pt x="528574" y="16383"/>
                  </a:lnTo>
                  <a:lnTo>
                    <a:pt x="480441" y="29083"/>
                  </a:lnTo>
                  <a:lnTo>
                    <a:pt x="433273" y="45339"/>
                  </a:lnTo>
                  <a:lnTo>
                    <a:pt x="387464" y="65024"/>
                  </a:lnTo>
                  <a:lnTo>
                    <a:pt x="343242" y="87884"/>
                  </a:lnTo>
                  <a:lnTo>
                    <a:pt x="300824" y="114046"/>
                  </a:lnTo>
                  <a:lnTo>
                    <a:pt x="260438" y="143256"/>
                  </a:lnTo>
                  <a:lnTo>
                    <a:pt x="222313" y="175387"/>
                  </a:lnTo>
                  <a:lnTo>
                    <a:pt x="186639" y="210185"/>
                  </a:lnTo>
                  <a:lnTo>
                    <a:pt x="153644" y="247523"/>
                  </a:lnTo>
                  <a:lnTo>
                    <a:pt x="123469" y="287147"/>
                  </a:lnTo>
                  <a:lnTo>
                    <a:pt x="96304" y="328930"/>
                  </a:lnTo>
                  <a:lnTo>
                    <a:pt x="72275" y="372491"/>
                  </a:lnTo>
                  <a:lnTo>
                    <a:pt x="51523" y="417830"/>
                  </a:lnTo>
                  <a:lnTo>
                    <a:pt x="34163" y="464566"/>
                  </a:lnTo>
                  <a:lnTo>
                    <a:pt x="20281" y="512445"/>
                  </a:lnTo>
                  <a:lnTo>
                    <a:pt x="9969" y="561213"/>
                  </a:lnTo>
                  <a:lnTo>
                    <a:pt x="3263" y="610489"/>
                  </a:lnTo>
                  <a:lnTo>
                    <a:pt x="203" y="660273"/>
                  </a:lnTo>
                  <a:lnTo>
                    <a:pt x="0" y="676910"/>
                  </a:lnTo>
                  <a:lnTo>
                    <a:pt x="203" y="693547"/>
                  </a:lnTo>
                  <a:lnTo>
                    <a:pt x="3263" y="743204"/>
                  </a:lnTo>
                  <a:lnTo>
                    <a:pt x="9969" y="792607"/>
                  </a:lnTo>
                  <a:lnTo>
                    <a:pt x="20281" y="841375"/>
                  </a:lnTo>
                  <a:lnTo>
                    <a:pt x="34163" y="889254"/>
                  </a:lnTo>
                  <a:lnTo>
                    <a:pt x="51523" y="935901"/>
                  </a:lnTo>
                  <a:lnTo>
                    <a:pt x="72275" y="981189"/>
                  </a:lnTo>
                  <a:lnTo>
                    <a:pt x="96304" y="1024851"/>
                  </a:lnTo>
                  <a:lnTo>
                    <a:pt x="123469" y="1066622"/>
                  </a:lnTo>
                  <a:lnTo>
                    <a:pt x="153644" y="1106271"/>
                  </a:lnTo>
                  <a:lnTo>
                    <a:pt x="186639" y="1143596"/>
                  </a:lnTo>
                  <a:lnTo>
                    <a:pt x="222313" y="1178394"/>
                  </a:lnTo>
                  <a:lnTo>
                    <a:pt x="260438" y="1210475"/>
                  </a:lnTo>
                  <a:lnTo>
                    <a:pt x="300824" y="1239659"/>
                  </a:lnTo>
                  <a:lnTo>
                    <a:pt x="343242" y="1265796"/>
                  </a:lnTo>
                  <a:lnTo>
                    <a:pt x="387464" y="1288745"/>
                  </a:lnTo>
                  <a:lnTo>
                    <a:pt x="433273" y="1308379"/>
                  </a:lnTo>
                  <a:lnTo>
                    <a:pt x="480441" y="1324597"/>
                  </a:lnTo>
                  <a:lnTo>
                    <a:pt x="528574" y="1337284"/>
                  </a:lnTo>
                  <a:lnTo>
                    <a:pt x="577596" y="1346415"/>
                  </a:lnTo>
                  <a:lnTo>
                    <a:pt x="627126" y="1351902"/>
                  </a:lnTo>
                  <a:lnTo>
                    <a:pt x="676910" y="1353743"/>
                  </a:lnTo>
                  <a:lnTo>
                    <a:pt x="726694" y="1351902"/>
                  </a:lnTo>
                  <a:lnTo>
                    <a:pt x="776224" y="1346415"/>
                  </a:lnTo>
                  <a:lnTo>
                    <a:pt x="825119" y="1337284"/>
                  </a:lnTo>
                  <a:lnTo>
                    <a:pt x="873379" y="1324597"/>
                  </a:lnTo>
                  <a:lnTo>
                    <a:pt x="920496" y="1308379"/>
                  </a:lnTo>
                  <a:lnTo>
                    <a:pt x="966216" y="1288745"/>
                  </a:lnTo>
                  <a:lnTo>
                    <a:pt x="1010538" y="1265796"/>
                  </a:lnTo>
                  <a:lnTo>
                    <a:pt x="1052957" y="1239659"/>
                  </a:lnTo>
                  <a:lnTo>
                    <a:pt x="1093343" y="1210475"/>
                  </a:lnTo>
                  <a:lnTo>
                    <a:pt x="1131443" y="1178394"/>
                  </a:lnTo>
                  <a:lnTo>
                    <a:pt x="1167130" y="1143596"/>
                  </a:lnTo>
                  <a:lnTo>
                    <a:pt x="1200150" y="1106271"/>
                  </a:lnTo>
                  <a:lnTo>
                    <a:pt x="1230249" y="1066622"/>
                  </a:lnTo>
                  <a:lnTo>
                    <a:pt x="1257427" y="1024851"/>
                  </a:lnTo>
                  <a:lnTo>
                    <a:pt x="1281430" y="981189"/>
                  </a:lnTo>
                  <a:lnTo>
                    <a:pt x="1302258" y="935901"/>
                  </a:lnTo>
                  <a:lnTo>
                    <a:pt x="1319530" y="889254"/>
                  </a:lnTo>
                  <a:lnTo>
                    <a:pt x="1333500" y="841375"/>
                  </a:lnTo>
                  <a:lnTo>
                    <a:pt x="1343787" y="792607"/>
                  </a:lnTo>
                  <a:lnTo>
                    <a:pt x="1350518" y="743204"/>
                  </a:lnTo>
                  <a:lnTo>
                    <a:pt x="1353566" y="693547"/>
                  </a:lnTo>
                  <a:lnTo>
                    <a:pt x="1353693" y="676910"/>
                  </a:lnTo>
                  <a:lnTo>
                    <a:pt x="1351915" y="627126"/>
                  </a:lnTo>
                  <a:lnTo>
                    <a:pt x="1346454" y="577596"/>
                  </a:lnTo>
                  <a:lnTo>
                    <a:pt x="1337310" y="528574"/>
                  </a:lnTo>
                  <a:lnTo>
                    <a:pt x="1324610" y="480441"/>
                  </a:lnTo>
                  <a:lnTo>
                    <a:pt x="1308354" y="433324"/>
                  </a:lnTo>
                  <a:lnTo>
                    <a:pt x="1288796" y="387477"/>
                  </a:lnTo>
                  <a:lnTo>
                    <a:pt x="1265809" y="343281"/>
                  </a:lnTo>
                  <a:lnTo>
                    <a:pt x="1239647" y="300863"/>
                  </a:lnTo>
                  <a:lnTo>
                    <a:pt x="1210437" y="260477"/>
                  </a:lnTo>
                  <a:lnTo>
                    <a:pt x="1178433" y="222250"/>
                  </a:lnTo>
                  <a:lnTo>
                    <a:pt x="1143635" y="186690"/>
                  </a:lnTo>
                  <a:lnTo>
                    <a:pt x="1106297" y="153670"/>
                  </a:lnTo>
                  <a:lnTo>
                    <a:pt x="1066673" y="123444"/>
                  </a:lnTo>
                  <a:lnTo>
                    <a:pt x="1024890" y="96266"/>
                  </a:lnTo>
                  <a:lnTo>
                    <a:pt x="981202" y="72263"/>
                  </a:lnTo>
                  <a:lnTo>
                    <a:pt x="935863" y="51562"/>
                  </a:lnTo>
                  <a:lnTo>
                    <a:pt x="889254" y="34163"/>
                  </a:lnTo>
                  <a:lnTo>
                    <a:pt x="841375" y="20320"/>
                  </a:lnTo>
                  <a:lnTo>
                    <a:pt x="792607" y="9906"/>
                  </a:lnTo>
                  <a:lnTo>
                    <a:pt x="743204" y="3302"/>
                  </a:lnTo>
                  <a:lnTo>
                    <a:pt x="693547" y="254"/>
                  </a:lnTo>
                  <a:lnTo>
                    <a:pt x="67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0" y="8656320"/>
              <a:ext cx="1181100" cy="500380"/>
            </a:xfrm>
            <a:custGeom>
              <a:avLst/>
              <a:gdLst/>
              <a:ahLst/>
              <a:cxnLst/>
              <a:rect l="l" t="t" r="r" b="b"/>
              <a:pathLst>
                <a:path w="1181100" h="500379">
                  <a:moveTo>
                    <a:pt x="582168" y="0"/>
                  </a:moveTo>
                  <a:lnTo>
                    <a:pt x="439800" y="241045"/>
                  </a:lnTo>
                  <a:lnTo>
                    <a:pt x="245110" y="22478"/>
                  </a:lnTo>
                  <a:lnTo>
                    <a:pt x="0" y="426415"/>
                  </a:lnTo>
                  <a:lnTo>
                    <a:pt x="121666" y="499846"/>
                  </a:lnTo>
                  <a:lnTo>
                    <a:pt x="267081" y="261238"/>
                  </a:lnTo>
                  <a:lnTo>
                    <a:pt x="462914" y="480898"/>
                  </a:lnTo>
                  <a:lnTo>
                    <a:pt x="594106" y="259968"/>
                  </a:lnTo>
                  <a:lnTo>
                    <a:pt x="751332" y="479717"/>
                  </a:lnTo>
                  <a:lnTo>
                    <a:pt x="912241" y="248792"/>
                  </a:lnTo>
                  <a:lnTo>
                    <a:pt x="1067689" y="453059"/>
                  </a:lnTo>
                  <a:lnTo>
                    <a:pt x="1180973" y="367182"/>
                  </a:lnTo>
                  <a:lnTo>
                    <a:pt x="907414" y="7111"/>
                  </a:lnTo>
                  <a:lnTo>
                    <a:pt x="749554" y="233298"/>
                  </a:lnTo>
                  <a:lnTo>
                    <a:pt x="582168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796539" y="7957819"/>
            <a:ext cx="500380" cy="500380"/>
            <a:chOff x="2796539" y="7957819"/>
            <a:chExt cx="500380" cy="500380"/>
          </a:xfrm>
        </p:grpSpPr>
        <p:sp>
          <p:nvSpPr>
            <p:cNvPr id="15" name="object 15"/>
            <p:cNvSpPr/>
            <p:nvPr/>
          </p:nvSpPr>
          <p:spPr>
            <a:xfrm>
              <a:off x="2796539" y="7957819"/>
              <a:ext cx="473075" cy="500380"/>
            </a:xfrm>
            <a:custGeom>
              <a:avLst/>
              <a:gdLst/>
              <a:ahLst/>
              <a:cxnLst/>
              <a:rect l="l" t="t" r="r" b="b"/>
              <a:pathLst>
                <a:path w="473075" h="500379">
                  <a:moveTo>
                    <a:pt x="250062" y="0"/>
                  </a:moveTo>
                  <a:lnTo>
                    <a:pt x="205232" y="4063"/>
                  </a:lnTo>
                  <a:lnTo>
                    <a:pt x="162941" y="15620"/>
                  </a:lnTo>
                  <a:lnTo>
                    <a:pt x="124079" y="34162"/>
                  </a:lnTo>
                  <a:lnTo>
                    <a:pt x="89154" y="58927"/>
                  </a:lnTo>
                  <a:lnTo>
                    <a:pt x="58928" y="89026"/>
                  </a:lnTo>
                  <a:lnTo>
                    <a:pt x="34290" y="123951"/>
                  </a:lnTo>
                  <a:lnTo>
                    <a:pt x="15748" y="162813"/>
                  </a:lnTo>
                  <a:lnTo>
                    <a:pt x="4064" y="204977"/>
                  </a:lnTo>
                  <a:lnTo>
                    <a:pt x="0" y="249808"/>
                  </a:lnTo>
                  <a:lnTo>
                    <a:pt x="4064" y="294639"/>
                  </a:lnTo>
                  <a:lnTo>
                    <a:pt x="15748" y="336930"/>
                  </a:lnTo>
                  <a:lnTo>
                    <a:pt x="34290" y="375919"/>
                  </a:lnTo>
                  <a:lnTo>
                    <a:pt x="58928" y="410844"/>
                  </a:lnTo>
                  <a:lnTo>
                    <a:pt x="89154" y="440943"/>
                  </a:lnTo>
                  <a:lnTo>
                    <a:pt x="124079" y="465708"/>
                  </a:lnTo>
                  <a:lnTo>
                    <a:pt x="162941" y="484250"/>
                  </a:lnTo>
                  <a:lnTo>
                    <a:pt x="205232" y="495807"/>
                  </a:lnTo>
                  <a:lnTo>
                    <a:pt x="250062" y="499871"/>
                  </a:lnTo>
                  <a:lnTo>
                    <a:pt x="295021" y="495807"/>
                  </a:lnTo>
                  <a:lnTo>
                    <a:pt x="337312" y="484250"/>
                  </a:lnTo>
                  <a:lnTo>
                    <a:pt x="376428" y="465708"/>
                  </a:lnTo>
                  <a:lnTo>
                    <a:pt x="411353" y="440943"/>
                  </a:lnTo>
                  <a:lnTo>
                    <a:pt x="441452" y="410844"/>
                  </a:lnTo>
                  <a:lnTo>
                    <a:pt x="466217" y="375919"/>
                  </a:lnTo>
                  <a:lnTo>
                    <a:pt x="472821" y="362076"/>
                  </a:lnTo>
                  <a:lnTo>
                    <a:pt x="250062" y="362076"/>
                  </a:lnTo>
                  <a:lnTo>
                    <a:pt x="206502" y="353186"/>
                  </a:lnTo>
                  <a:lnTo>
                    <a:pt x="170687" y="329056"/>
                  </a:lnTo>
                  <a:lnTo>
                    <a:pt x="146558" y="293369"/>
                  </a:lnTo>
                  <a:lnTo>
                    <a:pt x="137668" y="249808"/>
                  </a:lnTo>
                  <a:lnTo>
                    <a:pt x="146558" y="206247"/>
                  </a:lnTo>
                  <a:lnTo>
                    <a:pt x="170687" y="170560"/>
                  </a:lnTo>
                  <a:lnTo>
                    <a:pt x="206502" y="146430"/>
                  </a:lnTo>
                  <a:lnTo>
                    <a:pt x="250062" y="137540"/>
                  </a:lnTo>
                  <a:lnTo>
                    <a:pt x="472439" y="137540"/>
                  </a:lnTo>
                  <a:lnTo>
                    <a:pt x="465963" y="123951"/>
                  </a:lnTo>
                  <a:lnTo>
                    <a:pt x="441325" y="89026"/>
                  </a:lnTo>
                  <a:lnTo>
                    <a:pt x="411226" y="58927"/>
                  </a:lnTo>
                  <a:lnTo>
                    <a:pt x="376301" y="34162"/>
                  </a:lnTo>
                  <a:lnTo>
                    <a:pt x="337312" y="15620"/>
                  </a:lnTo>
                  <a:lnTo>
                    <a:pt x="295021" y="4063"/>
                  </a:lnTo>
                  <a:lnTo>
                    <a:pt x="250062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6602" y="8095360"/>
              <a:ext cx="250062" cy="224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47700" y="9484359"/>
            <a:ext cx="370840" cy="320040"/>
          </a:xfrm>
          <a:custGeom>
            <a:avLst/>
            <a:gdLst/>
            <a:ahLst/>
            <a:cxnLst/>
            <a:rect l="l" t="t" r="r" b="b"/>
            <a:pathLst>
              <a:path w="370840" h="320040">
                <a:moveTo>
                  <a:pt x="185343" y="0"/>
                </a:moveTo>
                <a:lnTo>
                  <a:pt x="0" y="319824"/>
                </a:lnTo>
                <a:lnTo>
                  <a:pt x="370687" y="319824"/>
                </a:lnTo>
                <a:lnTo>
                  <a:pt x="185343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2219" y="10053319"/>
            <a:ext cx="558800" cy="233679"/>
          </a:xfrm>
          <a:custGeom>
            <a:avLst/>
            <a:gdLst/>
            <a:ahLst/>
            <a:cxnLst/>
            <a:rect l="l" t="t" r="r" b="b"/>
            <a:pathLst>
              <a:path w="558800" h="233679">
                <a:moveTo>
                  <a:pt x="558546" y="0"/>
                </a:moveTo>
                <a:lnTo>
                  <a:pt x="0" y="0"/>
                </a:lnTo>
                <a:lnTo>
                  <a:pt x="134620" y="233237"/>
                </a:lnTo>
                <a:lnTo>
                  <a:pt x="423925" y="233237"/>
                </a:lnTo>
                <a:lnTo>
                  <a:pt x="558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896100"/>
            <a:ext cx="1717039" cy="2128520"/>
          </a:xfrm>
          <a:custGeom>
            <a:avLst/>
            <a:gdLst/>
            <a:ahLst/>
            <a:cxnLst/>
            <a:rect l="l" t="t" r="r" b="b"/>
            <a:pathLst>
              <a:path w="1717039" h="2128520">
                <a:moveTo>
                  <a:pt x="224231" y="89154"/>
                </a:moveTo>
                <a:lnTo>
                  <a:pt x="156679" y="121932"/>
                </a:lnTo>
                <a:lnTo>
                  <a:pt x="91287" y="159004"/>
                </a:lnTo>
                <a:lnTo>
                  <a:pt x="0" y="250190"/>
                </a:lnTo>
                <a:lnTo>
                  <a:pt x="0" y="313309"/>
                </a:lnTo>
                <a:lnTo>
                  <a:pt x="224231" y="89154"/>
                </a:lnTo>
                <a:close/>
              </a:path>
              <a:path w="1717039" h="2128520">
                <a:moveTo>
                  <a:pt x="412483" y="27178"/>
                </a:moveTo>
                <a:lnTo>
                  <a:pt x="368820" y="38227"/>
                </a:lnTo>
                <a:lnTo>
                  <a:pt x="325158" y="51435"/>
                </a:lnTo>
                <a:lnTo>
                  <a:pt x="0" y="375793"/>
                </a:lnTo>
                <a:lnTo>
                  <a:pt x="0" y="438785"/>
                </a:lnTo>
                <a:lnTo>
                  <a:pt x="412483" y="27178"/>
                </a:lnTo>
                <a:close/>
              </a:path>
              <a:path w="1717039" h="2128520">
                <a:moveTo>
                  <a:pt x="561924" y="3937"/>
                </a:moveTo>
                <a:lnTo>
                  <a:pt x="543877" y="5461"/>
                </a:lnTo>
                <a:lnTo>
                  <a:pt x="526021" y="7493"/>
                </a:lnTo>
                <a:lnTo>
                  <a:pt x="490118" y="12573"/>
                </a:lnTo>
                <a:lnTo>
                  <a:pt x="0" y="502412"/>
                </a:lnTo>
                <a:lnTo>
                  <a:pt x="0" y="565404"/>
                </a:lnTo>
                <a:lnTo>
                  <a:pt x="561924" y="3937"/>
                </a:lnTo>
                <a:close/>
              </a:path>
              <a:path w="1717039" h="2128520">
                <a:moveTo>
                  <a:pt x="690981" y="1016"/>
                </a:moveTo>
                <a:lnTo>
                  <a:pt x="675538" y="381"/>
                </a:lnTo>
                <a:lnTo>
                  <a:pt x="628878" y="0"/>
                </a:lnTo>
                <a:lnTo>
                  <a:pt x="0" y="628396"/>
                </a:lnTo>
                <a:lnTo>
                  <a:pt x="0" y="692023"/>
                </a:lnTo>
                <a:lnTo>
                  <a:pt x="690981" y="1016"/>
                </a:lnTo>
                <a:close/>
              </a:path>
              <a:path w="1717039" h="2128520">
                <a:moveTo>
                  <a:pt x="807415" y="11684"/>
                </a:moveTo>
                <a:lnTo>
                  <a:pt x="793445" y="9652"/>
                </a:lnTo>
                <a:lnTo>
                  <a:pt x="779284" y="7874"/>
                </a:lnTo>
                <a:lnTo>
                  <a:pt x="751141" y="4826"/>
                </a:lnTo>
                <a:lnTo>
                  <a:pt x="0" y="755396"/>
                </a:lnTo>
                <a:lnTo>
                  <a:pt x="0" y="818515"/>
                </a:lnTo>
                <a:lnTo>
                  <a:pt x="807415" y="11684"/>
                </a:lnTo>
                <a:close/>
              </a:path>
              <a:path w="1717039" h="2128520">
                <a:moveTo>
                  <a:pt x="912215" y="32004"/>
                </a:moveTo>
                <a:lnTo>
                  <a:pt x="860793" y="20320"/>
                </a:lnTo>
                <a:lnTo>
                  <a:pt x="0" y="880491"/>
                </a:lnTo>
                <a:lnTo>
                  <a:pt x="0" y="943483"/>
                </a:lnTo>
                <a:lnTo>
                  <a:pt x="912215" y="32004"/>
                </a:lnTo>
                <a:close/>
              </a:path>
              <a:path w="1717039" h="2128520">
                <a:moveTo>
                  <a:pt x="1010221" y="61087"/>
                </a:moveTo>
                <a:lnTo>
                  <a:pt x="998423" y="56896"/>
                </a:lnTo>
                <a:lnTo>
                  <a:pt x="986447" y="52959"/>
                </a:lnTo>
                <a:lnTo>
                  <a:pt x="962672" y="45593"/>
                </a:lnTo>
                <a:lnTo>
                  <a:pt x="0" y="1007491"/>
                </a:lnTo>
                <a:lnTo>
                  <a:pt x="0" y="1070610"/>
                </a:lnTo>
                <a:lnTo>
                  <a:pt x="1010221" y="61087"/>
                </a:lnTo>
                <a:close/>
              </a:path>
              <a:path w="1717039" h="2128520">
                <a:moveTo>
                  <a:pt x="1099502" y="97917"/>
                </a:moveTo>
                <a:lnTo>
                  <a:pt x="1077658" y="87896"/>
                </a:lnTo>
                <a:lnTo>
                  <a:pt x="1055827" y="78486"/>
                </a:lnTo>
                <a:lnTo>
                  <a:pt x="0" y="1133602"/>
                </a:lnTo>
                <a:lnTo>
                  <a:pt x="0" y="1196594"/>
                </a:lnTo>
                <a:lnTo>
                  <a:pt x="1099502" y="97917"/>
                </a:lnTo>
                <a:close/>
              </a:path>
              <a:path w="1717039" h="2128520">
                <a:moveTo>
                  <a:pt x="1181976" y="141605"/>
                </a:moveTo>
                <a:lnTo>
                  <a:pt x="1151407" y="124460"/>
                </a:lnTo>
                <a:lnTo>
                  <a:pt x="1141222" y="119253"/>
                </a:lnTo>
                <a:lnTo>
                  <a:pt x="0" y="1259586"/>
                </a:lnTo>
                <a:lnTo>
                  <a:pt x="0" y="1322705"/>
                </a:lnTo>
                <a:lnTo>
                  <a:pt x="1181976" y="141605"/>
                </a:lnTo>
                <a:close/>
              </a:path>
              <a:path w="1717039" h="2128520">
                <a:moveTo>
                  <a:pt x="1259611" y="189992"/>
                </a:moveTo>
                <a:lnTo>
                  <a:pt x="1240688" y="177038"/>
                </a:lnTo>
                <a:lnTo>
                  <a:pt x="1221765" y="164846"/>
                </a:lnTo>
                <a:lnTo>
                  <a:pt x="0" y="1385697"/>
                </a:lnTo>
                <a:lnTo>
                  <a:pt x="0" y="1448689"/>
                </a:lnTo>
                <a:lnTo>
                  <a:pt x="1259611" y="189992"/>
                </a:lnTo>
                <a:close/>
              </a:path>
              <a:path w="1717039" h="2128520">
                <a:moveTo>
                  <a:pt x="1331468" y="245364"/>
                </a:moveTo>
                <a:lnTo>
                  <a:pt x="1322705" y="237998"/>
                </a:lnTo>
                <a:lnTo>
                  <a:pt x="1296543" y="217170"/>
                </a:lnTo>
                <a:lnTo>
                  <a:pt x="0" y="1512697"/>
                </a:lnTo>
                <a:lnTo>
                  <a:pt x="0" y="1575689"/>
                </a:lnTo>
                <a:lnTo>
                  <a:pt x="1331468" y="245364"/>
                </a:lnTo>
                <a:close/>
              </a:path>
              <a:path w="1717039" h="2128520">
                <a:moveTo>
                  <a:pt x="1397381" y="304419"/>
                </a:moveTo>
                <a:lnTo>
                  <a:pt x="1365377" y="273431"/>
                </a:lnTo>
                <a:lnTo>
                  <a:pt x="0" y="1637792"/>
                </a:lnTo>
                <a:lnTo>
                  <a:pt x="0" y="1700784"/>
                </a:lnTo>
                <a:lnTo>
                  <a:pt x="1397381" y="304419"/>
                </a:lnTo>
                <a:close/>
              </a:path>
              <a:path w="1717039" h="2128520">
                <a:moveTo>
                  <a:pt x="1458468" y="369443"/>
                </a:moveTo>
                <a:lnTo>
                  <a:pt x="1443863" y="352552"/>
                </a:lnTo>
                <a:lnTo>
                  <a:pt x="1428496" y="336423"/>
                </a:lnTo>
                <a:lnTo>
                  <a:pt x="0" y="1763903"/>
                </a:lnTo>
                <a:lnTo>
                  <a:pt x="0" y="1826895"/>
                </a:lnTo>
                <a:lnTo>
                  <a:pt x="1458468" y="369443"/>
                </a:lnTo>
                <a:close/>
              </a:path>
              <a:path w="1717039" h="2128520">
                <a:moveTo>
                  <a:pt x="1514856" y="440182"/>
                </a:moveTo>
                <a:lnTo>
                  <a:pt x="1494790" y="413258"/>
                </a:lnTo>
                <a:lnTo>
                  <a:pt x="1487678" y="404368"/>
                </a:lnTo>
                <a:lnTo>
                  <a:pt x="0" y="1889887"/>
                </a:lnTo>
                <a:lnTo>
                  <a:pt x="0" y="1905508"/>
                </a:lnTo>
                <a:lnTo>
                  <a:pt x="27241" y="1925701"/>
                </a:lnTo>
                <a:lnTo>
                  <a:pt x="1514856" y="440182"/>
                </a:lnTo>
                <a:close/>
              </a:path>
              <a:path w="1717039" h="2128520">
                <a:moveTo>
                  <a:pt x="1564259" y="515874"/>
                </a:moveTo>
                <a:lnTo>
                  <a:pt x="1546479" y="486664"/>
                </a:lnTo>
                <a:lnTo>
                  <a:pt x="1540002" y="477012"/>
                </a:lnTo>
                <a:lnTo>
                  <a:pt x="64122" y="1951863"/>
                </a:lnTo>
                <a:lnTo>
                  <a:pt x="73482" y="1958213"/>
                </a:lnTo>
                <a:lnTo>
                  <a:pt x="83159" y="1964309"/>
                </a:lnTo>
                <a:lnTo>
                  <a:pt x="102933" y="1976120"/>
                </a:lnTo>
                <a:lnTo>
                  <a:pt x="1564259" y="515874"/>
                </a:lnTo>
                <a:close/>
              </a:path>
              <a:path w="1717039" h="2128520">
                <a:moveTo>
                  <a:pt x="1594358" y="1559179"/>
                </a:moveTo>
                <a:lnTo>
                  <a:pt x="1147038" y="2006219"/>
                </a:lnTo>
                <a:lnTo>
                  <a:pt x="1188504" y="1983105"/>
                </a:lnTo>
                <a:lnTo>
                  <a:pt x="1229017" y="1958213"/>
                </a:lnTo>
                <a:lnTo>
                  <a:pt x="1268615" y="1931289"/>
                </a:lnTo>
                <a:lnTo>
                  <a:pt x="1307211" y="1902333"/>
                </a:lnTo>
                <a:lnTo>
                  <a:pt x="1345057" y="1871345"/>
                </a:lnTo>
                <a:lnTo>
                  <a:pt x="1459484" y="1757045"/>
                </a:lnTo>
                <a:lnTo>
                  <a:pt x="1490472" y="1719326"/>
                </a:lnTo>
                <a:lnTo>
                  <a:pt x="1519428" y="1680718"/>
                </a:lnTo>
                <a:lnTo>
                  <a:pt x="1546352" y="1641094"/>
                </a:lnTo>
                <a:lnTo>
                  <a:pt x="1571371" y="1600581"/>
                </a:lnTo>
                <a:lnTo>
                  <a:pt x="1594358" y="1559179"/>
                </a:lnTo>
                <a:close/>
              </a:path>
              <a:path w="1717039" h="2128520">
                <a:moveTo>
                  <a:pt x="1608963" y="598297"/>
                </a:moveTo>
                <a:lnTo>
                  <a:pt x="1598676" y="577469"/>
                </a:lnTo>
                <a:lnTo>
                  <a:pt x="1587627" y="556514"/>
                </a:lnTo>
                <a:lnTo>
                  <a:pt x="143700" y="1999361"/>
                </a:lnTo>
                <a:lnTo>
                  <a:pt x="153898" y="2005076"/>
                </a:lnTo>
                <a:lnTo>
                  <a:pt x="164198" y="2010410"/>
                </a:lnTo>
                <a:lnTo>
                  <a:pt x="185420" y="2020697"/>
                </a:lnTo>
                <a:lnTo>
                  <a:pt x="1608963" y="598297"/>
                </a:lnTo>
                <a:close/>
              </a:path>
              <a:path w="1717039" h="2128520">
                <a:moveTo>
                  <a:pt x="1646796" y="686562"/>
                </a:moveTo>
                <a:lnTo>
                  <a:pt x="1637919" y="663829"/>
                </a:lnTo>
                <a:lnTo>
                  <a:pt x="1628394" y="641858"/>
                </a:lnTo>
                <a:lnTo>
                  <a:pt x="228117" y="2041144"/>
                </a:lnTo>
                <a:lnTo>
                  <a:pt x="250431" y="2050669"/>
                </a:lnTo>
                <a:lnTo>
                  <a:pt x="272757" y="2059559"/>
                </a:lnTo>
                <a:lnTo>
                  <a:pt x="1646796" y="686562"/>
                </a:lnTo>
                <a:close/>
              </a:path>
              <a:path w="1717039" h="2128520">
                <a:moveTo>
                  <a:pt x="1677797" y="1350645"/>
                </a:moveTo>
                <a:lnTo>
                  <a:pt x="938415" y="2089531"/>
                </a:lnTo>
                <a:lnTo>
                  <a:pt x="985850" y="2075180"/>
                </a:lnTo>
                <a:lnTo>
                  <a:pt x="1032548" y="2058543"/>
                </a:lnTo>
                <a:lnTo>
                  <a:pt x="1646796" y="1444752"/>
                </a:lnTo>
                <a:lnTo>
                  <a:pt x="1663433" y="1398143"/>
                </a:lnTo>
                <a:lnTo>
                  <a:pt x="1670939" y="1374521"/>
                </a:lnTo>
                <a:lnTo>
                  <a:pt x="1677797" y="1350645"/>
                </a:lnTo>
                <a:close/>
              </a:path>
              <a:path w="1717039" h="2128520">
                <a:moveTo>
                  <a:pt x="1677797" y="781558"/>
                </a:moveTo>
                <a:lnTo>
                  <a:pt x="1663319" y="733044"/>
                </a:lnTo>
                <a:lnTo>
                  <a:pt x="320306" y="2075053"/>
                </a:lnTo>
                <a:lnTo>
                  <a:pt x="368820" y="2089531"/>
                </a:lnTo>
                <a:lnTo>
                  <a:pt x="1677797" y="781558"/>
                </a:lnTo>
                <a:close/>
              </a:path>
              <a:path w="1717039" h="2128520">
                <a:moveTo>
                  <a:pt x="1701165" y="884301"/>
                </a:moveTo>
                <a:lnTo>
                  <a:pt x="1698752" y="871220"/>
                </a:lnTo>
                <a:lnTo>
                  <a:pt x="1690497" y="831977"/>
                </a:lnTo>
                <a:lnTo>
                  <a:pt x="418312" y="2102231"/>
                </a:lnTo>
                <a:lnTo>
                  <a:pt x="444512" y="2107819"/>
                </a:lnTo>
                <a:lnTo>
                  <a:pt x="470700" y="2112899"/>
                </a:lnTo>
                <a:lnTo>
                  <a:pt x="1701165" y="884301"/>
                </a:lnTo>
                <a:close/>
              </a:path>
              <a:path w="1717039" h="2128520">
                <a:moveTo>
                  <a:pt x="1708912" y="1192657"/>
                </a:moveTo>
                <a:lnTo>
                  <a:pt x="780249" y="2120646"/>
                </a:lnTo>
                <a:lnTo>
                  <a:pt x="799160" y="2118233"/>
                </a:lnTo>
                <a:lnTo>
                  <a:pt x="854964" y="2108962"/>
                </a:lnTo>
                <a:lnTo>
                  <a:pt x="1703832" y="1229995"/>
                </a:lnTo>
                <a:lnTo>
                  <a:pt x="1706499" y="1211453"/>
                </a:lnTo>
                <a:lnTo>
                  <a:pt x="1708912" y="1192657"/>
                </a:lnTo>
                <a:close/>
              </a:path>
              <a:path w="1717039" h="2128520">
                <a:moveTo>
                  <a:pt x="1714754" y="997712"/>
                </a:moveTo>
                <a:lnTo>
                  <a:pt x="1713865" y="983234"/>
                </a:lnTo>
                <a:lnTo>
                  <a:pt x="1709801" y="939546"/>
                </a:lnTo>
                <a:lnTo>
                  <a:pt x="526986" y="2120646"/>
                </a:lnTo>
                <a:lnTo>
                  <a:pt x="556094" y="2123389"/>
                </a:lnTo>
                <a:lnTo>
                  <a:pt x="570649" y="2124557"/>
                </a:lnTo>
                <a:lnTo>
                  <a:pt x="585203" y="2125446"/>
                </a:lnTo>
                <a:lnTo>
                  <a:pt x="1714754" y="997712"/>
                </a:lnTo>
                <a:close/>
              </a:path>
              <a:path w="1717039" h="2128520">
                <a:moveTo>
                  <a:pt x="1716659" y="1058799"/>
                </a:moveTo>
                <a:lnTo>
                  <a:pt x="646341" y="2128355"/>
                </a:lnTo>
                <a:lnTo>
                  <a:pt x="662508" y="2128329"/>
                </a:lnTo>
                <a:lnTo>
                  <a:pt x="711352" y="2126411"/>
                </a:lnTo>
                <a:lnTo>
                  <a:pt x="1716024" y="1091311"/>
                </a:lnTo>
                <a:lnTo>
                  <a:pt x="1716532" y="1075055"/>
                </a:lnTo>
                <a:lnTo>
                  <a:pt x="1716659" y="105879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8287999" cy="393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83074" y="4108196"/>
            <a:ext cx="928052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300" spc="-5" dirty="0">
                <a:solidFill>
                  <a:schemeClr val="accent6"/>
                </a:solidFill>
                <a:latin typeface="Arial"/>
                <a:cs typeface="Arial"/>
              </a:rPr>
              <a:t>Rehberlik </a:t>
            </a:r>
            <a:r>
              <a:rPr sz="4300" dirty="0">
                <a:solidFill>
                  <a:schemeClr val="accent6"/>
                </a:solidFill>
                <a:latin typeface="Arial"/>
                <a:cs typeface="Arial"/>
              </a:rPr>
              <a:t>Servisi </a:t>
            </a:r>
            <a:r>
              <a:rPr sz="4300" spc="-5" dirty="0">
                <a:solidFill>
                  <a:schemeClr val="accent6"/>
                </a:solidFill>
                <a:latin typeface="Arial"/>
                <a:cs typeface="Arial"/>
              </a:rPr>
              <a:t>Nedir/Ne</a:t>
            </a:r>
            <a:r>
              <a:rPr sz="4300" spc="-204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4300" spc="-10" dirty="0">
                <a:solidFill>
                  <a:schemeClr val="accent6"/>
                </a:solidFill>
                <a:latin typeface="Arial"/>
                <a:cs typeface="Arial"/>
              </a:rPr>
              <a:t>Değildir?</a:t>
            </a:r>
            <a:endParaRPr sz="43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7210" y="4677156"/>
            <a:ext cx="6695440" cy="3997960"/>
          </a:xfrm>
          <a:prstGeom prst="rect">
            <a:avLst/>
          </a:prstGeom>
        </p:spPr>
        <p:txBody>
          <a:bodyPr vert="horz" wrap="square" lIns="0" tIns="408939" rIns="0" bIns="0" rtlCol="0">
            <a:spAutoFit/>
          </a:bodyPr>
          <a:lstStyle/>
          <a:p>
            <a:pPr marR="485775" algn="ctr">
              <a:lnSpc>
                <a:spcPct val="100000"/>
              </a:lnSpc>
              <a:spcBef>
                <a:spcPts val="3219"/>
              </a:spcBef>
            </a:pPr>
            <a:r>
              <a:rPr sz="5200" spc="-65" dirty="0">
                <a:solidFill>
                  <a:srgbClr val="FF904D"/>
                </a:solidFill>
                <a:latin typeface="Arial"/>
                <a:cs typeface="Arial"/>
              </a:rPr>
              <a:t>YANLIŞ</a:t>
            </a:r>
            <a:endParaRPr sz="5200" dirty="0">
              <a:latin typeface="Arial"/>
              <a:cs typeface="Arial"/>
            </a:endParaRPr>
          </a:p>
          <a:p>
            <a:pPr marL="12700" marR="5080" indent="4445" algn="ctr">
              <a:lnSpc>
                <a:spcPct val="117100"/>
              </a:lnSpc>
              <a:spcBef>
                <a:spcPts val="1185"/>
              </a:spcBef>
              <a:tabLst>
                <a:tab pos="1910080" algn="l"/>
                <a:tab pos="3538220" algn="l"/>
                <a:tab pos="3774440" algn="l"/>
                <a:tab pos="4999355" algn="l"/>
              </a:tabLst>
            </a:pPr>
            <a:r>
              <a:rPr sz="2950" spc="5" dirty="0">
                <a:solidFill>
                  <a:srgbClr val="FFFFFF"/>
                </a:solidFill>
                <a:latin typeface="Arial"/>
                <a:cs typeface="Arial"/>
              </a:rPr>
              <a:t>Psikolojik danışmanlık 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sadece </a:t>
            </a: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yoğun  </a:t>
            </a:r>
            <a:r>
              <a:rPr sz="2950" spc="5" dirty="0">
                <a:solidFill>
                  <a:srgbClr val="FFFFFF"/>
                </a:solidFill>
                <a:latin typeface="Arial"/>
                <a:cs typeface="Arial"/>
              </a:rPr>
              <a:t>duygusal 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problemi</a:t>
            </a:r>
            <a:r>
              <a:rPr sz="2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olan</a:t>
            </a:r>
            <a:r>
              <a:rPr sz="2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zayıf	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karakterli  kişiler </a:t>
            </a:r>
            <a:r>
              <a:rPr sz="2950" spc="-20" dirty="0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sz="2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davranış	bozukluğu  gösteren,</a:t>
            </a: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başarısız,	öğrencilere</a:t>
            </a:r>
            <a:r>
              <a:rPr sz="29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"/>
                <a:cs typeface="Arial"/>
              </a:rPr>
              <a:t>yönelik  </a:t>
            </a:r>
            <a:r>
              <a:rPr sz="2950" spc="10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Arial"/>
                <a:cs typeface="Arial"/>
              </a:rPr>
              <a:t>yardım	</a:t>
            </a:r>
            <a:r>
              <a:rPr sz="2950" spc="-10" dirty="0">
                <a:solidFill>
                  <a:srgbClr val="FFFFFF"/>
                </a:solidFill>
                <a:latin typeface="Arial"/>
                <a:cs typeface="Arial"/>
              </a:rPr>
              <a:t>sürecidir.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20326" y="4638557"/>
            <a:ext cx="7653020" cy="5349240"/>
          </a:xfrm>
          <a:prstGeom prst="rect">
            <a:avLst/>
          </a:prstGeom>
        </p:spPr>
        <p:txBody>
          <a:bodyPr vert="horz" wrap="square" lIns="0" tIns="447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25"/>
              </a:spcBef>
            </a:pPr>
            <a:r>
              <a:rPr sz="5200" spc="-5" dirty="0">
                <a:solidFill>
                  <a:srgbClr val="FF904D"/>
                </a:solidFill>
                <a:latin typeface="Arial"/>
                <a:cs typeface="Arial"/>
              </a:rPr>
              <a:t>DOĞRU</a:t>
            </a:r>
            <a:endParaRPr sz="5200" dirty="0">
              <a:latin typeface="Arial"/>
              <a:cs typeface="Arial"/>
            </a:endParaRPr>
          </a:p>
          <a:p>
            <a:pPr marL="12700" marR="5080" algn="ctr">
              <a:lnSpc>
                <a:spcPct val="114999"/>
              </a:lnSpc>
              <a:spcBef>
                <a:spcPts val="1340"/>
              </a:spcBef>
              <a:tabLst>
                <a:tab pos="975360" algn="l"/>
                <a:tab pos="1464945" algn="l"/>
                <a:tab pos="1564005" algn="l"/>
                <a:tab pos="2329815" algn="l"/>
                <a:tab pos="2482850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Psikolojik danışmaya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başvuran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kişiler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zayıf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değil,  gerçekte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yaşamlarından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kendilerinden 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sorumlu	olduğunun farkında olan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mevcut  problemlerini,	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yaşadıkları zorlukları çözmek için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ilk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adımı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atmış		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kişilerdir.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Psikolojik danışma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rehberlik		yardımının amacı, bireyin sahip olduğu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gücü	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kullanmasını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daha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geliştirilmesini 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sağlamaktır.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95400" cy="3088640"/>
          </a:xfrm>
          <a:custGeom>
            <a:avLst/>
            <a:gdLst/>
            <a:ahLst/>
            <a:cxnLst/>
            <a:rect l="l" t="t" r="r" b="b"/>
            <a:pathLst>
              <a:path w="1295400" h="3088640">
                <a:moveTo>
                  <a:pt x="225145" y="0"/>
                </a:moveTo>
                <a:lnTo>
                  <a:pt x="105981" y="0"/>
                </a:lnTo>
                <a:lnTo>
                  <a:pt x="0" y="106045"/>
                </a:lnTo>
                <a:lnTo>
                  <a:pt x="0" y="225298"/>
                </a:lnTo>
                <a:lnTo>
                  <a:pt x="225145" y="0"/>
                </a:lnTo>
                <a:close/>
              </a:path>
              <a:path w="1295400" h="3088640">
                <a:moveTo>
                  <a:pt x="461632" y="0"/>
                </a:moveTo>
                <a:lnTo>
                  <a:pt x="342480" y="0"/>
                </a:lnTo>
                <a:lnTo>
                  <a:pt x="0" y="342646"/>
                </a:lnTo>
                <a:lnTo>
                  <a:pt x="0" y="461899"/>
                </a:lnTo>
                <a:lnTo>
                  <a:pt x="461632" y="0"/>
                </a:lnTo>
                <a:close/>
              </a:path>
              <a:path w="1295400" h="3088640">
                <a:moveTo>
                  <a:pt x="699960" y="0"/>
                </a:moveTo>
                <a:lnTo>
                  <a:pt x="580796" y="0"/>
                </a:lnTo>
                <a:lnTo>
                  <a:pt x="0" y="581025"/>
                </a:lnTo>
                <a:lnTo>
                  <a:pt x="0" y="700278"/>
                </a:lnTo>
                <a:lnTo>
                  <a:pt x="699960" y="0"/>
                </a:lnTo>
                <a:close/>
              </a:path>
              <a:path w="1295400" h="3088640">
                <a:moveTo>
                  <a:pt x="913980" y="26162"/>
                </a:moveTo>
                <a:lnTo>
                  <a:pt x="894727" y="0"/>
                </a:lnTo>
                <a:lnTo>
                  <a:pt x="820902" y="0"/>
                </a:lnTo>
                <a:lnTo>
                  <a:pt x="0" y="820801"/>
                </a:lnTo>
                <a:lnTo>
                  <a:pt x="0" y="939927"/>
                </a:lnTo>
                <a:lnTo>
                  <a:pt x="913980" y="26162"/>
                </a:lnTo>
                <a:close/>
              </a:path>
              <a:path w="1295400" h="3088640">
                <a:moveTo>
                  <a:pt x="1007478" y="169164"/>
                </a:moveTo>
                <a:lnTo>
                  <a:pt x="985253" y="132461"/>
                </a:lnTo>
                <a:lnTo>
                  <a:pt x="973709" y="114046"/>
                </a:lnTo>
                <a:lnTo>
                  <a:pt x="961644" y="95885"/>
                </a:lnTo>
                <a:lnTo>
                  <a:pt x="0" y="1057910"/>
                </a:lnTo>
                <a:lnTo>
                  <a:pt x="0" y="1177163"/>
                </a:lnTo>
                <a:lnTo>
                  <a:pt x="1007478" y="169164"/>
                </a:lnTo>
                <a:close/>
              </a:path>
              <a:path w="1295400" h="3088640">
                <a:moveTo>
                  <a:pt x="1064310" y="2142744"/>
                </a:moveTo>
                <a:lnTo>
                  <a:pt x="219189" y="2988183"/>
                </a:lnTo>
                <a:lnTo>
                  <a:pt x="262915" y="2964434"/>
                </a:lnTo>
                <a:lnTo>
                  <a:pt x="306108" y="2939542"/>
                </a:lnTo>
                <a:lnTo>
                  <a:pt x="348742" y="2913634"/>
                </a:lnTo>
                <a:lnTo>
                  <a:pt x="390842" y="2886456"/>
                </a:lnTo>
                <a:lnTo>
                  <a:pt x="432396" y="2858135"/>
                </a:lnTo>
                <a:lnTo>
                  <a:pt x="473405" y="2828671"/>
                </a:lnTo>
                <a:lnTo>
                  <a:pt x="513867" y="2798064"/>
                </a:lnTo>
                <a:lnTo>
                  <a:pt x="553796" y="2766314"/>
                </a:lnTo>
                <a:lnTo>
                  <a:pt x="593166" y="2733294"/>
                </a:lnTo>
                <a:lnTo>
                  <a:pt x="809498" y="2516886"/>
                </a:lnTo>
                <a:lnTo>
                  <a:pt x="842492" y="2477516"/>
                </a:lnTo>
                <a:lnTo>
                  <a:pt x="874280" y="2437511"/>
                </a:lnTo>
                <a:lnTo>
                  <a:pt x="904887" y="2396998"/>
                </a:lnTo>
                <a:lnTo>
                  <a:pt x="934313" y="2355977"/>
                </a:lnTo>
                <a:lnTo>
                  <a:pt x="962571" y="2314448"/>
                </a:lnTo>
                <a:lnTo>
                  <a:pt x="989685" y="2272284"/>
                </a:lnTo>
                <a:lnTo>
                  <a:pt x="1015669" y="2229612"/>
                </a:lnTo>
                <a:lnTo>
                  <a:pt x="1040549" y="2186432"/>
                </a:lnTo>
                <a:lnTo>
                  <a:pt x="1064310" y="2142744"/>
                </a:lnTo>
                <a:close/>
              </a:path>
              <a:path w="1295400" h="3088640">
                <a:moveTo>
                  <a:pt x="1091806" y="325120"/>
                </a:moveTo>
                <a:lnTo>
                  <a:pt x="1072324" y="285623"/>
                </a:lnTo>
                <a:lnTo>
                  <a:pt x="1062164" y="265811"/>
                </a:lnTo>
                <a:lnTo>
                  <a:pt x="1051483" y="246253"/>
                </a:lnTo>
                <a:lnTo>
                  <a:pt x="0" y="1298194"/>
                </a:lnTo>
                <a:lnTo>
                  <a:pt x="0" y="1417447"/>
                </a:lnTo>
                <a:lnTo>
                  <a:pt x="1091806" y="325120"/>
                </a:lnTo>
                <a:close/>
              </a:path>
              <a:path w="1295400" h="3088640">
                <a:moveTo>
                  <a:pt x="1163307" y="491998"/>
                </a:moveTo>
                <a:lnTo>
                  <a:pt x="1155026" y="470281"/>
                </a:lnTo>
                <a:lnTo>
                  <a:pt x="1146581" y="449072"/>
                </a:lnTo>
                <a:lnTo>
                  <a:pt x="1137780" y="428244"/>
                </a:lnTo>
                <a:lnTo>
                  <a:pt x="1128471" y="407670"/>
                </a:lnTo>
                <a:lnTo>
                  <a:pt x="0" y="1536700"/>
                </a:lnTo>
                <a:lnTo>
                  <a:pt x="0" y="1655826"/>
                </a:lnTo>
                <a:lnTo>
                  <a:pt x="1163307" y="491998"/>
                </a:lnTo>
                <a:close/>
              </a:path>
              <a:path w="1295400" h="3088640">
                <a:moveTo>
                  <a:pt x="1221968" y="1748409"/>
                </a:moveTo>
                <a:lnTo>
                  <a:pt x="0" y="2970911"/>
                </a:lnTo>
                <a:lnTo>
                  <a:pt x="0" y="3088386"/>
                </a:lnTo>
                <a:lnTo>
                  <a:pt x="1163307" y="1926336"/>
                </a:lnTo>
                <a:lnTo>
                  <a:pt x="1179436" y="1882267"/>
                </a:lnTo>
                <a:lnTo>
                  <a:pt x="1194701" y="1838071"/>
                </a:lnTo>
                <a:lnTo>
                  <a:pt x="1208938" y="1793494"/>
                </a:lnTo>
                <a:lnTo>
                  <a:pt x="1221968" y="1748409"/>
                </a:lnTo>
                <a:close/>
              </a:path>
              <a:path w="1295400" h="3088640">
                <a:moveTo>
                  <a:pt x="1221968" y="671703"/>
                </a:moveTo>
                <a:lnTo>
                  <a:pt x="1194473" y="580009"/>
                </a:lnTo>
                <a:lnTo>
                  <a:pt x="0" y="1775079"/>
                </a:lnTo>
                <a:lnTo>
                  <a:pt x="0" y="1894332"/>
                </a:lnTo>
                <a:lnTo>
                  <a:pt x="1221968" y="671703"/>
                </a:lnTo>
                <a:close/>
              </a:path>
              <a:path w="1295400" h="3088640">
                <a:moveTo>
                  <a:pt x="1265961" y="866140"/>
                </a:moveTo>
                <a:lnTo>
                  <a:pt x="1261529" y="841375"/>
                </a:lnTo>
                <a:lnTo>
                  <a:pt x="1256563" y="816610"/>
                </a:lnTo>
                <a:lnTo>
                  <a:pt x="1245793" y="767080"/>
                </a:lnTo>
                <a:lnTo>
                  <a:pt x="0" y="2012569"/>
                </a:lnTo>
                <a:lnTo>
                  <a:pt x="0" y="2131695"/>
                </a:lnTo>
                <a:lnTo>
                  <a:pt x="1265961" y="866140"/>
                </a:lnTo>
                <a:close/>
              </a:path>
              <a:path w="1295400" h="3088640">
                <a:moveTo>
                  <a:pt x="1280668" y="1449451"/>
                </a:moveTo>
                <a:lnTo>
                  <a:pt x="0" y="2730627"/>
                </a:lnTo>
                <a:lnTo>
                  <a:pt x="0" y="2849880"/>
                </a:lnTo>
                <a:lnTo>
                  <a:pt x="1258633" y="1590675"/>
                </a:lnTo>
                <a:lnTo>
                  <a:pt x="1271016" y="1520063"/>
                </a:lnTo>
                <a:lnTo>
                  <a:pt x="1280668" y="1449451"/>
                </a:lnTo>
                <a:close/>
              </a:path>
              <a:path w="1295400" h="3088640">
                <a:moveTo>
                  <a:pt x="1291590" y="1080770"/>
                </a:moveTo>
                <a:lnTo>
                  <a:pt x="1289939" y="1053211"/>
                </a:lnTo>
                <a:lnTo>
                  <a:pt x="1287780" y="1025779"/>
                </a:lnTo>
                <a:lnTo>
                  <a:pt x="1282446" y="970661"/>
                </a:lnTo>
                <a:lnTo>
                  <a:pt x="0" y="2252726"/>
                </a:lnTo>
                <a:lnTo>
                  <a:pt x="0" y="2371852"/>
                </a:lnTo>
                <a:lnTo>
                  <a:pt x="1291590" y="1080770"/>
                </a:lnTo>
                <a:close/>
              </a:path>
              <a:path w="1295400" h="3088640">
                <a:moveTo>
                  <a:pt x="1295273" y="1196340"/>
                </a:moveTo>
                <a:lnTo>
                  <a:pt x="0" y="2492248"/>
                </a:lnTo>
                <a:lnTo>
                  <a:pt x="0" y="2611501"/>
                </a:lnTo>
                <a:lnTo>
                  <a:pt x="1291590" y="1319149"/>
                </a:lnTo>
                <a:lnTo>
                  <a:pt x="1294130" y="1257808"/>
                </a:lnTo>
                <a:lnTo>
                  <a:pt x="1295273" y="119634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59580" y="7449819"/>
            <a:ext cx="1328420" cy="2837180"/>
          </a:xfrm>
          <a:custGeom>
            <a:avLst/>
            <a:gdLst/>
            <a:ahLst/>
            <a:cxnLst/>
            <a:rect l="l" t="t" r="r" b="b"/>
            <a:pathLst>
              <a:path w="1328419" h="2837179">
                <a:moveTo>
                  <a:pt x="1204468" y="4699"/>
                </a:moveTo>
                <a:lnTo>
                  <a:pt x="1161542" y="24384"/>
                </a:lnTo>
                <a:lnTo>
                  <a:pt x="1118997" y="45085"/>
                </a:lnTo>
                <a:lnTo>
                  <a:pt x="1076833" y="66675"/>
                </a:lnTo>
                <a:lnTo>
                  <a:pt x="1035050" y="89027"/>
                </a:lnTo>
                <a:lnTo>
                  <a:pt x="993902" y="112395"/>
                </a:lnTo>
                <a:lnTo>
                  <a:pt x="953262" y="136779"/>
                </a:lnTo>
                <a:lnTo>
                  <a:pt x="300609" y="789559"/>
                </a:lnTo>
                <a:lnTo>
                  <a:pt x="275590" y="830199"/>
                </a:lnTo>
                <a:lnTo>
                  <a:pt x="251714" y="871347"/>
                </a:lnTo>
                <a:lnTo>
                  <a:pt x="229108" y="913130"/>
                </a:lnTo>
                <a:lnTo>
                  <a:pt x="207772" y="955294"/>
                </a:lnTo>
                <a:lnTo>
                  <a:pt x="187579" y="997839"/>
                </a:lnTo>
                <a:lnTo>
                  <a:pt x="168656" y="1040765"/>
                </a:lnTo>
                <a:lnTo>
                  <a:pt x="1204468" y="4699"/>
                </a:lnTo>
                <a:close/>
              </a:path>
              <a:path w="1328419" h="2837179">
                <a:moveTo>
                  <a:pt x="1328293" y="2624124"/>
                </a:moveTo>
                <a:lnTo>
                  <a:pt x="1115314" y="2837116"/>
                </a:lnTo>
                <a:lnTo>
                  <a:pt x="1234440" y="2837116"/>
                </a:lnTo>
                <a:lnTo>
                  <a:pt x="1328293" y="2743327"/>
                </a:lnTo>
                <a:lnTo>
                  <a:pt x="1328293" y="2624124"/>
                </a:lnTo>
                <a:close/>
              </a:path>
              <a:path w="1328419" h="2837179">
                <a:moveTo>
                  <a:pt x="1328293" y="2385745"/>
                </a:moveTo>
                <a:lnTo>
                  <a:pt x="876935" y="2837116"/>
                </a:lnTo>
                <a:lnTo>
                  <a:pt x="996188" y="2837116"/>
                </a:lnTo>
                <a:lnTo>
                  <a:pt x="1328293" y="2504935"/>
                </a:lnTo>
                <a:lnTo>
                  <a:pt x="1328293" y="2385745"/>
                </a:lnTo>
                <a:close/>
              </a:path>
              <a:path w="1328419" h="2837179">
                <a:moveTo>
                  <a:pt x="1328293" y="2149195"/>
                </a:moveTo>
                <a:lnTo>
                  <a:pt x="640461" y="2837116"/>
                </a:lnTo>
                <a:lnTo>
                  <a:pt x="759587" y="2837116"/>
                </a:lnTo>
                <a:lnTo>
                  <a:pt x="1328293" y="2268385"/>
                </a:lnTo>
                <a:lnTo>
                  <a:pt x="1328293" y="2149195"/>
                </a:lnTo>
                <a:close/>
              </a:path>
              <a:path w="1328419" h="2837179">
                <a:moveTo>
                  <a:pt x="1328293" y="1908987"/>
                </a:moveTo>
                <a:lnTo>
                  <a:pt x="400304" y="2837116"/>
                </a:lnTo>
                <a:lnTo>
                  <a:pt x="519557" y="2837116"/>
                </a:lnTo>
                <a:lnTo>
                  <a:pt x="1328293" y="2028177"/>
                </a:lnTo>
                <a:lnTo>
                  <a:pt x="1328293" y="1908987"/>
                </a:lnTo>
                <a:close/>
              </a:path>
              <a:path w="1328419" h="2837179">
                <a:moveTo>
                  <a:pt x="1328293" y="1670596"/>
                </a:moveTo>
                <a:lnTo>
                  <a:pt x="223647" y="2775470"/>
                </a:lnTo>
                <a:lnTo>
                  <a:pt x="233553" y="2794724"/>
                </a:lnTo>
                <a:lnTo>
                  <a:pt x="257048" y="2837116"/>
                </a:lnTo>
                <a:lnTo>
                  <a:pt x="281178" y="2837116"/>
                </a:lnTo>
                <a:lnTo>
                  <a:pt x="1328293" y="1789798"/>
                </a:lnTo>
                <a:lnTo>
                  <a:pt x="1328293" y="1670596"/>
                </a:lnTo>
                <a:close/>
              </a:path>
              <a:path w="1328419" h="2837179">
                <a:moveTo>
                  <a:pt x="1328293" y="1432179"/>
                </a:moveTo>
                <a:lnTo>
                  <a:pt x="150368" y="2610421"/>
                </a:lnTo>
                <a:lnTo>
                  <a:pt x="158877" y="2631059"/>
                </a:lnTo>
                <a:lnTo>
                  <a:pt x="168021" y="2651683"/>
                </a:lnTo>
                <a:lnTo>
                  <a:pt x="186944" y="2692946"/>
                </a:lnTo>
                <a:lnTo>
                  <a:pt x="1328293" y="1551432"/>
                </a:lnTo>
                <a:lnTo>
                  <a:pt x="1328293" y="1432179"/>
                </a:lnTo>
                <a:close/>
              </a:path>
              <a:path w="1328419" h="2837179">
                <a:moveTo>
                  <a:pt x="1328293" y="1193800"/>
                </a:moveTo>
                <a:lnTo>
                  <a:pt x="88011" y="2434386"/>
                </a:lnTo>
                <a:lnTo>
                  <a:pt x="94869" y="2456675"/>
                </a:lnTo>
                <a:lnTo>
                  <a:pt x="109347" y="2501950"/>
                </a:lnTo>
                <a:lnTo>
                  <a:pt x="117348" y="2524239"/>
                </a:lnTo>
                <a:lnTo>
                  <a:pt x="1328293" y="1313053"/>
                </a:lnTo>
                <a:lnTo>
                  <a:pt x="1328293" y="1193800"/>
                </a:lnTo>
                <a:close/>
              </a:path>
              <a:path w="1328419" h="2837179">
                <a:moveTo>
                  <a:pt x="1328293" y="953643"/>
                </a:moveTo>
                <a:lnTo>
                  <a:pt x="38481" y="2243683"/>
                </a:lnTo>
                <a:lnTo>
                  <a:pt x="60452" y="2340876"/>
                </a:lnTo>
                <a:lnTo>
                  <a:pt x="1328293" y="1072769"/>
                </a:lnTo>
                <a:lnTo>
                  <a:pt x="1328293" y="953643"/>
                </a:lnTo>
                <a:close/>
              </a:path>
              <a:path w="1328419" h="2837179">
                <a:moveTo>
                  <a:pt x="1328293" y="717042"/>
                </a:moveTo>
                <a:lnTo>
                  <a:pt x="9144" y="2036470"/>
                </a:lnTo>
                <a:lnTo>
                  <a:pt x="14859" y="2089658"/>
                </a:lnTo>
                <a:lnTo>
                  <a:pt x="18161" y="2116417"/>
                </a:lnTo>
                <a:lnTo>
                  <a:pt x="21971" y="2142833"/>
                </a:lnTo>
                <a:lnTo>
                  <a:pt x="1328293" y="836295"/>
                </a:lnTo>
                <a:lnTo>
                  <a:pt x="1328293" y="717042"/>
                </a:lnTo>
                <a:close/>
              </a:path>
              <a:path w="1328419" h="2837179">
                <a:moveTo>
                  <a:pt x="1328293" y="476885"/>
                </a:moveTo>
                <a:lnTo>
                  <a:pt x="0" y="1805432"/>
                </a:lnTo>
                <a:lnTo>
                  <a:pt x="0" y="1835404"/>
                </a:lnTo>
                <a:lnTo>
                  <a:pt x="762" y="1894649"/>
                </a:lnTo>
                <a:lnTo>
                  <a:pt x="1778" y="1924621"/>
                </a:lnTo>
                <a:lnTo>
                  <a:pt x="1328293" y="596773"/>
                </a:lnTo>
                <a:lnTo>
                  <a:pt x="1328293" y="476885"/>
                </a:lnTo>
                <a:close/>
              </a:path>
              <a:path w="1328419" h="2837179">
                <a:moveTo>
                  <a:pt x="1328293" y="238506"/>
                </a:moveTo>
                <a:lnTo>
                  <a:pt x="23876" y="1543177"/>
                </a:lnTo>
                <a:lnTo>
                  <a:pt x="14224" y="1611058"/>
                </a:lnTo>
                <a:lnTo>
                  <a:pt x="7366" y="1678901"/>
                </a:lnTo>
                <a:lnTo>
                  <a:pt x="1328293" y="357632"/>
                </a:lnTo>
                <a:lnTo>
                  <a:pt x="1328293" y="238506"/>
                </a:lnTo>
                <a:close/>
              </a:path>
              <a:path w="1328419" h="2837179">
                <a:moveTo>
                  <a:pt x="1328293" y="0"/>
                </a:moveTo>
                <a:lnTo>
                  <a:pt x="95377" y="1231519"/>
                </a:lnTo>
                <a:lnTo>
                  <a:pt x="71120" y="1313053"/>
                </a:lnTo>
                <a:lnTo>
                  <a:pt x="59690" y="1354455"/>
                </a:lnTo>
                <a:lnTo>
                  <a:pt x="49530" y="1396492"/>
                </a:lnTo>
                <a:lnTo>
                  <a:pt x="1328293" y="118999"/>
                </a:lnTo>
                <a:lnTo>
                  <a:pt x="1328293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322039" y="553719"/>
            <a:ext cx="1475740" cy="2039620"/>
            <a:chOff x="16322039" y="553719"/>
            <a:chExt cx="1475740" cy="2039620"/>
          </a:xfrm>
        </p:grpSpPr>
        <p:sp>
          <p:nvSpPr>
            <p:cNvPr id="5" name="object 5"/>
            <p:cNvSpPr/>
            <p:nvPr/>
          </p:nvSpPr>
          <p:spPr>
            <a:xfrm>
              <a:off x="16322039" y="553719"/>
              <a:ext cx="1475740" cy="1473200"/>
            </a:xfrm>
            <a:custGeom>
              <a:avLst/>
              <a:gdLst/>
              <a:ahLst/>
              <a:cxnLst/>
              <a:rect l="l" t="t" r="r" b="b"/>
              <a:pathLst>
                <a:path w="1475740" h="1473200">
                  <a:moveTo>
                    <a:pt x="737742" y="0"/>
                  </a:moveTo>
                  <a:lnTo>
                    <a:pt x="665479" y="3555"/>
                  </a:lnTo>
                  <a:lnTo>
                    <a:pt x="611631" y="10795"/>
                  </a:lnTo>
                  <a:lnTo>
                    <a:pt x="558546" y="22098"/>
                  </a:lnTo>
                  <a:lnTo>
                    <a:pt x="506348" y="37210"/>
                  </a:lnTo>
                  <a:lnTo>
                    <a:pt x="455421" y="56006"/>
                  </a:lnTo>
                  <a:lnTo>
                    <a:pt x="406019" y="78612"/>
                  </a:lnTo>
                  <a:lnTo>
                    <a:pt x="358521" y="104775"/>
                  </a:lnTo>
                  <a:lnTo>
                    <a:pt x="312927" y="134365"/>
                  </a:lnTo>
                  <a:lnTo>
                    <a:pt x="269748" y="167131"/>
                  </a:lnTo>
                  <a:lnTo>
                    <a:pt x="229107" y="203073"/>
                  </a:lnTo>
                  <a:lnTo>
                    <a:pt x="191134" y="241934"/>
                  </a:lnTo>
                  <a:lnTo>
                    <a:pt x="156209" y="283336"/>
                  </a:lnTo>
                  <a:lnTo>
                    <a:pt x="124332" y="327278"/>
                  </a:lnTo>
                  <a:lnTo>
                    <a:pt x="95884" y="373506"/>
                  </a:lnTo>
                  <a:lnTo>
                    <a:pt x="70865" y="421639"/>
                  </a:lnTo>
                  <a:lnTo>
                    <a:pt x="49402" y="471424"/>
                  </a:lnTo>
                  <a:lnTo>
                    <a:pt x="31750" y="522731"/>
                  </a:lnTo>
                  <a:lnTo>
                    <a:pt x="17906" y="575182"/>
                  </a:lnTo>
                  <a:lnTo>
                    <a:pt x="8000" y="628396"/>
                  </a:lnTo>
                  <a:lnTo>
                    <a:pt x="2031" y="682371"/>
                  </a:lnTo>
                  <a:lnTo>
                    <a:pt x="0" y="736473"/>
                  </a:lnTo>
                  <a:lnTo>
                    <a:pt x="2031" y="790701"/>
                  </a:lnTo>
                  <a:lnTo>
                    <a:pt x="8000" y="844550"/>
                  </a:lnTo>
                  <a:lnTo>
                    <a:pt x="17906" y="897889"/>
                  </a:lnTo>
                  <a:lnTo>
                    <a:pt x="31750" y="950340"/>
                  </a:lnTo>
                  <a:lnTo>
                    <a:pt x="49402" y="1001649"/>
                  </a:lnTo>
                  <a:lnTo>
                    <a:pt x="70865" y="1051432"/>
                  </a:lnTo>
                  <a:lnTo>
                    <a:pt x="95884" y="1099565"/>
                  </a:lnTo>
                  <a:lnTo>
                    <a:pt x="124332" y="1145666"/>
                  </a:lnTo>
                  <a:lnTo>
                    <a:pt x="156209" y="1189608"/>
                  </a:lnTo>
                  <a:lnTo>
                    <a:pt x="191134" y="1231137"/>
                  </a:lnTo>
                  <a:lnTo>
                    <a:pt x="229107" y="1270000"/>
                  </a:lnTo>
                  <a:lnTo>
                    <a:pt x="269748" y="1305813"/>
                  </a:lnTo>
                  <a:lnTo>
                    <a:pt x="312927" y="1338706"/>
                  </a:lnTo>
                  <a:lnTo>
                    <a:pt x="358521" y="1368298"/>
                  </a:lnTo>
                  <a:lnTo>
                    <a:pt x="406019" y="1394459"/>
                  </a:lnTo>
                  <a:lnTo>
                    <a:pt x="455421" y="1416938"/>
                  </a:lnTo>
                  <a:lnTo>
                    <a:pt x="506348" y="1435861"/>
                  </a:lnTo>
                  <a:lnTo>
                    <a:pt x="558546" y="1450975"/>
                  </a:lnTo>
                  <a:lnTo>
                    <a:pt x="611631" y="1462277"/>
                  </a:lnTo>
                  <a:lnTo>
                    <a:pt x="665479" y="1469516"/>
                  </a:lnTo>
                  <a:lnTo>
                    <a:pt x="719708" y="1472819"/>
                  </a:lnTo>
                  <a:lnTo>
                    <a:pt x="737742" y="1473073"/>
                  </a:lnTo>
                  <a:lnTo>
                    <a:pt x="792098" y="1471040"/>
                  </a:lnTo>
                  <a:lnTo>
                    <a:pt x="846073" y="1465072"/>
                  </a:lnTo>
                  <a:lnTo>
                    <a:pt x="899413" y="1455165"/>
                  </a:lnTo>
                  <a:lnTo>
                    <a:pt x="951992" y="1441323"/>
                  </a:lnTo>
                  <a:lnTo>
                    <a:pt x="1003300" y="1423670"/>
                  </a:lnTo>
                  <a:lnTo>
                    <a:pt x="1053211" y="1402333"/>
                  </a:lnTo>
                  <a:lnTo>
                    <a:pt x="1101471" y="1377314"/>
                  </a:lnTo>
                  <a:lnTo>
                    <a:pt x="1147698" y="1348994"/>
                  </a:lnTo>
                  <a:lnTo>
                    <a:pt x="1191767" y="1317116"/>
                  </a:lnTo>
                  <a:lnTo>
                    <a:pt x="1233296" y="1282319"/>
                  </a:lnTo>
                  <a:lnTo>
                    <a:pt x="1272158" y="1244346"/>
                  </a:lnTo>
                  <a:lnTo>
                    <a:pt x="1308100" y="1203832"/>
                  </a:lnTo>
                  <a:lnTo>
                    <a:pt x="1340992" y="1160652"/>
                  </a:lnTo>
                  <a:lnTo>
                    <a:pt x="1370583" y="1115186"/>
                  </a:lnTo>
                  <a:lnTo>
                    <a:pt x="1396873" y="1067688"/>
                  </a:lnTo>
                  <a:lnTo>
                    <a:pt x="1419478" y="1018412"/>
                  </a:lnTo>
                  <a:lnTo>
                    <a:pt x="1438402" y="967612"/>
                  </a:lnTo>
                  <a:lnTo>
                    <a:pt x="1453515" y="915543"/>
                  </a:lnTo>
                  <a:lnTo>
                    <a:pt x="1464690" y="862456"/>
                  </a:lnTo>
                  <a:lnTo>
                    <a:pt x="1472056" y="808735"/>
                  </a:lnTo>
                  <a:lnTo>
                    <a:pt x="1475358" y="754633"/>
                  </a:lnTo>
                  <a:lnTo>
                    <a:pt x="1475613" y="736473"/>
                  </a:lnTo>
                  <a:lnTo>
                    <a:pt x="1473580" y="682371"/>
                  </a:lnTo>
                  <a:lnTo>
                    <a:pt x="1467611" y="628396"/>
                  </a:lnTo>
                  <a:lnTo>
                    <a:pt x="1457705" y="575182"/>
                  </a:lnTo>
                  <a:lnTo>
                    <a:pt x="1443863" y="522731"/>
                  </a:lnTo>
                  <a:lnTo>
                    <a:pt x="1426209" y="471424"/>
                  </a:lnTo>
                  <a:lnTo>
                    <a:pt x="1404746" y="421639"/>
                  </a:lnTo>
                  <a:lnTo>
                    <a:pt x="1379727" y="373506"/>
                  </a:lnTo>
                  <a:lnTo>
                    <a:pt x="1351279" y="327278"/>
                  </a:lnTo>
                  <a:lnTo>
                    <a:pt x="1319402" y="283336"/>
                  </a:lnTo>
                  <a:lnTo>
                    <a:pt x="1284477" y="241934"/>
                  </a:lnTo>
                  <a:lnTo>
                    <a:pt x="1246504" y="203073"/>
                  </a:lnTo>
                  <a:lnTo>
                    <a:pt x="1205865" y="167131"/>
                  </a:lnTo>
                  <a:lnTo>
                    <a:pt x="1162684" y="134365"/>
                  </a:lnTo>
                  <a:lnTo>
                    <a:pt x="1117092" y="104775"/>
                  </a:lnTo>
                  <a:lnTo>
                    <a:pt x="1069467" y="78612"/>
                  </a:lnTo>
                  <a:lnTo>
                    <a:pt x="1020190" y="56006"/>
                  </a:lnTo>
                  <a:lnTo>
                    <a:pt x="969263" y="37210"/>
                  </a:lnTo>
                  <a:lnTo>
                    <a:pt x="917067" y="22098"/>
                  </a:lnTo>
                  <a:lnTo>
                    <a:pt x="863980" y="10795"/>
                  </a:lnTo>
                  <a:lnTo>
                    <a:pt x="810132" y="3555"/>
                  </a:lnTo>
                  <a:lnTo>
                    <a:pt x="755903" y="253"/>
                  </a:lnTo>
                  <a:lnTo>
                    <a:pt x="737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54779" y="1305559"/>
              <a:ext cx="543560" cy="1287780"/>
            </a:xfrm>
            <a:custGeom>
              <a:avLst/>
              <a:gdLst/>
              <a:ahLst/>
              <a:cxnLst/>
              <a:rect l="l" t="t" r="r" b="b"/>
              <a:pathLst>
                <a:path w="543559" h="1287780">
                  <a:moveTo>
                    <a:pt x="79882" y="0"/>
                  </a:moveTo>
                  <a:lnTo>
                    <a:pt x="0" y="132588"/>
                  </a:lnTo>
                  <a:lnTo>
                    <a:pt x="259460" y="291084"/>
                  </a:lnTo>
                  <a:lnTo>
                    <a:pt x="20573" y="504571"/>
                  </a:lnTo>
                  <a:lnTo>
                    <a:pt x="260857" y="647573"/>
                  </a:lnTo>
                  <a:lnTo>
                    <a:pt x="21843" y="819023"/>
                  </a:lnTo>
                  <a:lnTo>
                    <a:pt x="273050" y="994410"/>
                  </a:lnTo>
                  <a:lnTo>
                    <a:pt x="50926" y="1163828"/>
                  </a:lnTo>
                  <a:lnTo>
                    <a:pt x="144271" y="1287399"/>
                  </a:lnTo>
                  <a:lnTo>
                    <a:pt x="535812" y="989203"/>
                  </a:lnTo>
                  <a:lnTo>
                    <a:pt x="289813" y="817118"/>
                  </a:lnTo>
                  <a:lnTo>
                    <a:pt x="543559" y="634619"/>
                  </a:lnTo>
                  <a:lnTo>
                    <a:pt x="281431" y="479425"/>
                  </a:lnTo>
                  <a:lnTo>
                    <a:pt x="519048" y="267208"/>
                  </a:lnTo>
                  <a:lnTo>
                    <a:pt x="79882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416780" y="2692399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545592" y="272923"/>
                </a:moveTo>
                <a:lnTo>
                  <a:pt x="541147" y="224028"/>
                </a:lnTo>
                <a:lnTo>
                  <a:pt x="528447" y="177927"/>
                </a:lnTo>
                <a:lnTo>
                  <a:pt x="508254" y="135382"/>
                </a:lnTo>
                <a:lnTo>
                  <a:pt x="481330" y="97282"/>
                </a:lnTo>
                <a:lnTo>
                  <a:pt x="448437" y="64389"/>
                </a:lnTo>
                <a:lnTo>
                  <a:pt x="410337" y="37338"/>
                </a:lnTo>
                <a:lnTo>
                  <a:pt x="395478" y="30276"/>
                </a:lnTo>
                <a:lnTo>
                  <a:pt x="395478" y="272923"/>
                </a:lnTo>
                <a:lnTo>
                  <a:pt x="385826" y="320675"/>
                </a:lnTo>
                <a:lnTo>
                  <a:pt x="359537" y="359664"/>
                </a:lnTo>
                <a:lnTo>
                  <a:pt x="320548" y="385953"/>
                </a:lnTo>
                <a:lnTo>
                  <a:pt x="273050" y="395605"/>
                </a:lnTo>
                <a:lnTo>
                  <a:pt x="225425" y="385826"/>
                </a:lnTo>
                <a:lnTo>
                  <a:pt x="186436" y="359537"/>
                </a:lnTo>
                <a:lnTo>
                  <a:pt x="160147" y="320548"/>
                </a:lnTo>
                <a:lnTo>
                  <a:pt x="150495" y="272923"/>
                </a:lnTo>
                <a:lnTo>
                  <a:pt x="160147" y="225298"/>
                </a:lnTo>
                <a:lnTo>
                  <a:pt x="186436" y="186309"/>
                </a:lnTo>
                <a:lnTo>
                  <a:pt x="225425" y="159893"/>
                </a:lnTo>
                <a:lnTo>
                  <a:pt x="273050" y="150241"/>
                </a:lnTo>
                <a:lnTo>
                  <a:pt x="320548" y="159893"/>
                </a:lnTo>
                <a:lnTo>
                  <a:pt x="359537" y="186309"/>
                </a:lnTo>
                <a:lnTo>
                  <a:pt x="385826" y="225298"/>
                </a:lnTo>
                <a:lnTo>
                  <a:pt x="395478" y="272923"/>
                </a:lnTo>
                <a:lnTo>
                  <a:pt x="395478" y="30276"/>
                </a:lnTo>
                <a:lnTo>
                  <a:pt x="367919" y="17145"/>
                </a:lnTo>
                <a:lnTo>
                  <a:pt x="321818" y="4445"/>
                </a:lnTo>
                <a:lnTo>
                  <a:pt x="273050" y="0"/>
                </a:lnTo>
                <a:lnTo>
                  <a:pt x="224028" y="4445"/>
                </a:lnTo>
                <a:lnTo>
                  <a:pt x="177800" y="17145"/>
                </a:lnTo>
                <a:lnTo>
                  <a:pt x="135382" y="37338"/>
                </a:lnTo>
                <a:lnTo>
                  <a:pt x="97282" y="64389"/>
                </a:lnTo>
                <a:lnTo>
                  <a:pt x="64262" y="97282"/>
                </a:lnTo>
                <a:lnTo>
                  <a:pt x="37338" y="135382"/>
                </a:lnTo>
                <a:lnTo>
                  <a:pt x="17145" y="177927"/>
                </a:lnTo>
                <a:lnTo>
                  <a:pt x="4445" y="224028"/>
                </a:lnTo>
                <a:lnTo>
                  <a:pt x="0" y="272923"/>
                </a:lnTo>
                <a:lnTo>
                  <a:pt x="4445" y="321945"/>
                </a:lnTo>
                <a:lnTo>
                  <a:pt x="17145" y="368173"/>
                </a:lnTo>
                <a:lnTo>
                  <a:pt x="37338" y="410718"/>
                </a:lnTo>
                <a:lnTo>
                  <a:pt x="64262" y="448818"/>
                </a:lnTo>
                <a:lnTo>
                  <a:pt x="97282" y="481838"/>
                </a:lnTo>
                <a:lnTo>
                  <a:pt x="135382" y="508762"/>
                </a:lnTo>
                <a:lnTo>
                  <a:pt x="150495" y="515874"/>
                </a:lnTo>
                <a:lnTo>
                  <a:pt x="177800" y="528955"/>
                </a:lnTo>
                <a:lnTo>
                  <a:pt x="224028" y="541528"/>
                </a:lnTo>
                <a:lnTo>
                  <a:pt x="273050" y="545846"/>
                </a:lnTo>
                <a:lnTo>
                  <a:pt x="321818" y="541401"/>
                </a:lnTo>
                <a:lnTo>
                  <a:pt x="367919" y="528701"/>
                </a:lnTo>
                <a:lnTo>
                  <a:pt x="410337" y="508508"/>
                </a:lnTo>
                <a:lnTo>
                  <a:pt x="448437" y="481584"/>
                </a:lnTo>
                <a:lnTo>
                  <a:pt x="481330" y="448691"/>
                </a:lnTo>
                <a:lnTo>
                  <a:pt x="508254" y="410591"/>
                </a:lnTo>
                <a:lnTo>
                  <a:pt x="528447" y="368173"/>
                </a:lnTo>
                <a:lnTo>
                  <a:pt x="541147" y="321945"/>
                </a:lnTo>
                <a:lnTo>
                  <a:pt x="545592" y="272923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48660" y="350520"/>
            <a:ext cx="350520" cy="403860"/>
          </a:xfrm>
          <a:custGeom>
            <a:avLst/>
            <a:gdLst/>
            <a:ahLst/>
            <a:cxnLst/>
            <a:rect l="l" t="t" r="r" b="b"/>
            <a:pathLst>
              <a:path w="350519" h="403859">
                <a:moveTo>
                  <a:pt x="0" y="0"/>
                </a:moveTo>
                <a:lnTo>
                  <a:pt x="0" y="403351"/>
                </a:lnTo>
                <a:lnTo>
                  <a:pt x="350011" y="201675"/>
                </a:lnTo>
                <a:lnTo>
                  <a:pt x="0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48560" y="1008380"/>
            <a:ext cx="528320" cy="609600"/>
          </a:xfrm>
          <a:custGeom>
            <a:avLst/>
            <a:gdLst/>
            <a:ahLst/>
            <a:cxnLst/>
            <a:rect l="l" t="t" r="r" b="b"/>
            <a:pathLst>
              <a:path w="528319" h="609600">
                <a:moveTo>
                  <a:pt x="528066" y="0"/>
                </a:moveTo>
                <a:lnTo>
                  <a:pt x="0" y="304673"/>
                </a:lnTo>
                <a:lnTo>
                  <a:pt x="528066" y="609473"/>
                </a:lnTo>
                <a:lnTo>
                  <a:pt x="5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99560" y="0"/>
            <a:ext cx="1488440" cy="1513840"/>
          </a:xfrm>
          <a:custGeom>
            <a:avLst/>
            <a:gdLst/>
            <a:ahLst/>
            <a:cxnLst/>
            <a:rect l="l" t="t" r="r" b="b"/>
            <a:pathLst>
              <a:path w="1488440" h="1513840">
                <a:moveTo>
                  <a:pt x="619887" y="1380490"/>
                </a:moveTo>
                <a:lnTo>
                  <a:pt x="133096" y="893191"/>
                </a:lnTo>
                <a:lnTo>
                  <a:pt x="158115" y="938276"/>
                </a:lnTo>
                <a:lnTo>
                  <a:pt x="185293" y="982472"/>
                </a:lnTo>
                <a:lnTo>
                  <a:pt x="214630" y="1025525"/>
                </a:lnTo>
                <a:lnTo>
                  <a:pt x="246126" y="1067689"/>
                </a:lnTo>
                <a:lnTo>
                  <a:pt x="279908" y="1108837"/>
                </a:lnTo>
                <a:lnTo>
                  <a:pt x="404495" y="1233551"/>
                </a:lnTo>
                <a:lnTo>
                  <a:pt x="445516" y="1267206"/>
                </a:lnTo>
                <a:lnTo>
                  <a:pt x="487680" y="1298829"/>
                </a:lnTo>
                <a:lnTo>
                  <a:pt x="530733" y="1328166"/>
                </a:lnTo>
                <a:lnTo>
                  <a:pt x="574802" y="1355344"/>
                </a:lnTo>
                <a:lnTo>
                  <a:pt x="619887" y="1380490"/>
                </a:lnTo>
                <a:close/>
              </a:path>
              <a:path w="1488440" h="1513840">
                <a:moveTo>
                  <a:pt x="846963" y="1471295"/>
                </a:moveTo>
                <a:lnTo>
                  <a:pt x="42291" y="665861"/>
                </a:lnTo>
                <a:lnTo>
                  <a:pt x="57912" y="717550"/>
                </a:lnTo>
                <a:lnTo>
                  <a:pt x="76073" y="768477"/>
                </a:lnTo>
                <a:lnTo>
                  <a:pt x="744601" y="1437513"/>
                </a:lnTo>
                <a:lnTo>
                  <a:pt x="795401" y="1455674"/>
                </a:lnTo>
                <a:lnTo>
                  <a:pt x="821055" y="1463802"/>
                </a:lnTo>
                <a:lnTo>
                  <a:pt x="846963" y="1471295"/>
                </a:lnTo>
                <a:close/>
              </a:path>
              <a:path w="1488440" h="1513840">
                <a:moveTo>
                  <a:pt x="1019175" y="1505204"/>
                </a:moveTo>
                <a:lnTo>
                  <a:pt x="8509" y="493649"/>
                </a:lnTo>
                <a:lnTo>
                  <a:pt x="13970" y="534670"/>
                </a:lnTo>
                <a:lnTo>
                  <a:pt x="21082" y="575056"/>
                </a:lnTo>
                <a:lnTo>
                  <a:pt x="937768" y="1492504"/>
                </a:lnTo>
                <a:lnTo>
                  <a:pt x="978535" y="1499616"/>
                </a:lnTo>
                <a:lnTo>
                  <a:pt x="998728" y="1502537"/>
                </a:lnTo>
                <a:lnTo>
                  <a:pt x="1019175" y="1505204"/>
                </a:lnTo>
                <a:close/>
              </a:path>
              <a:path w="1488440" h="1513840">
                <a:moveTo>
                  <a:pt x="1164844" y="1513586"/>
                </a:moveTo>
                <a:lnTo>
                  <a:pt x="0" y="347726"/>
                </a:lnTo>
                <a:lnTo>
                  <a:pt x="0" y="365379"/>
                </a:lnTo>
                <a:lnTo>
                  <a:pt x="2159" y="418592"/>
                </a:lnTo>
                <a:lnTo>
                  <a:pt x="1129538" y="1512951"/>
                </a:lnTo>
                <a:lnTo>
                  <a:pt x="1147318" y="1513459"/>
                </a:lnTo>
                <a:lnTo>
                  <a:pt x="1164844" y="1513586"/>
                </a:lnTo>
                <a:close/>
              </a:path>
              <a:path w="1488440" h="1513840">
                <a:moveTo>
                  <a:pt x="1294765" y="1506220"/>
                </a:moveTo>
                <a:lnTo>
                  <a:pt x="8509" y="217678"/>
                </a:lnTo>
                <a:lnTo>
                  <a:pt x="5461" y="249428"/>
                </a:lnTo>
                <a:lnTo>
                  <a:pt x="3175" y="281178"/>
                </a:lnTo>
                <a:lnTo>
                  <a:pt x="1231392" y="1511554"/>
                </a:lnTo>
                <a:lnTo>
                  <a:pt x="1263142" y="1509268"/>
                </a:lnTo>
                <a:lnTo>
                  <a:pt x="1294765" y="1506220"/>
                </a:lnTo>
                <a:close/>
              </a:path>
              <a:path w="1488440" h="1513840">
                <a:moveTo>
                  <a:pt x="1411986" y="1485138"/>
                </a:moveTo>
                <a:lnTo>
                  <a:pt x="28575" y="99314"/>
                </a:lnTo>
                <a:lnTo>
                  <a:pt x="19431" y="142113"/>
                </a:lnTo>
                <a:lnTo>
                  <a:pt x="16891" y="156464"/>
                </a:lnTo>
                <a:lnTo>
                  <a:pt x="1354963" y="1496695"/>
                </a:lnTo>
                <a:lnTo>
                  <a:pt x="1369187" y="1494155"/>
                </a:lnTo>
                <a:lnTo>
                  <a:pt x="1411986" y="1485138"/>
                </a:lnTo>
                <a:close/>
              </a:path>
              <a:path w="1488440" h="1513840">
                <a:moveTo>
                  <a:pt x="1488313" y="1424051"/>
                </a:moveTo>
                <a:lnTo>
                  <a:pt x="65532" y="0"/>
                </a:lnTo>
                <a:lnTo>
                  <a:pt x="55880" y="0"/>
                </a:lnTo>
                <a:lnTo>
                  <a:pt x="42291" y="45466"/>
                </a:lnTo>
                <a:lnTo>
                  <a:pt x="1466977" y="1471295"/>
                </a:lnTo>
                <a:lnTo>
                  <a:pt x="1488313" y="1464945"/>
                </a:lnTo>
                <a:lnTo>
                  <a:pt x="1488313" y="1424051"/>
                </a:lnTo>
                <a:close/>
              </a:path>
              <a:path w="1488440" h="1513840">
                <a:moveTo>
                  <a:pt x="1488313" y="1286637"/>
                </a:moveTo>
                <a:lnTo>
                  <a:pt x="202819" y="0"/>
                </a:lnTo>
                <a:lnTo>
                  <a:pt x="134112" y="0"/>
                </a:lnTo>
                <a:lnTo>
                  <a:pt x="1488313" y="1355344"/>
                </a:lnTo>
                <a:lnTo>
                  <a:pt x="1488313" y="1286637"/>
                </a:lnTo>
                <a:close/>
              </a:path>
              <a:path w="1488440" h="1513840">
                <a:moveTo>
                  <a:pt x="1488313" y="1149223"/>
                </a:moveTo>
                <a:lnTo>
                  <a:pt x="340106" y="0"/>
                </a:lnTo>
                <a:lnTo>
                  <a:pt x="271399" y="0"/>
                </a:lnTo>
                <a:lnTo>
                  <a:pt x="1488313" y="1217930"/>
                </a:lnTo>
                <a:lnTo>
                  <a:pt x="1488313" y="1149223"/>
                </a:lnTo>
                <a:close/>
              </a:path>
              <a:path w="1488440" h="1513840">
                <a:moveTo>
                  <a:pt x="1488313" y="1010793"/>
                </a:moveTo>
                <a:lnTo>
                  <a:pt x="478409" y="0"/>
                </a:lnTo>
                <a:lnTo>
                  <a:pt x="409829" y="0"/>
                </a:lnTo>
                <a:lnTo>
                  <a:pt x="1488313" y="1079500"/>
                </a:lnTo>
                <a:lnTo>
                  <a:pt x="1488313" y="1010793"/>
                </a:lnTo>
                <a:close/>
              </a:path>
              <a:path w="1488440" h="1513840">
                <a:moveTo>
                  <a:pt x="1488313" y="874141"/>
                </a:moveTo>
                <a:lnTo>
                  <a:pt x="615442" y="0"/>
                </a:lnTo>
                <a:lnTo>
                  <a:pt x="546862" y="0"/>
                </a:lnTo>
                <a:lnTo>
                  <a:pt x="1488313" y="942848"/>
                </a:lnTo>
                <a:lnTo>
                  <a:pt x="1488313" y="874141"/>
                </a:lnTo>
                <a:close/>
              </a:path>
              <a:path w="1488440" h="1513840">
                <a:moveTo>
                  <a:pt x="1488313" y="735965"/>
                </a:moveTo>
                <a:lnTo>
                  <a:pt x="752983" y="0"/>
                </a:lnTo>
                <a:lnTo>
                  <a:pt x="684403" y="0"/>
                </a:lnTo>
                <a:lnTo>
                  <a:pt x="1488313" y="804672"/>
                </a:lnTo>
                <a:lnTo>
                  <a:pt x="1488313" y="735965"/>
                </a:lnTo>
                <a:close/>
              </a:path>
              <a:path w="1488440" h="1513840">
                <a:moveTo>
                  <a:pt x="1488313" y="598551"/>
                </a:moveTo>
                <a:lnTo>
                  <a:pt x="890270" y="0"/>
                </a:lnTo>
                <a:lnTo>
                  <a:pt x="821690" y="0"/>
                </a:lnTo>
                <a:lnTo>
                  <a:pt x="1488313" y="667258"/>
                </a:lnTo>
                <a:lnTo>
                  <a:pt x="1488313" y="598551"/>
                </a:lnTo>
                <a:close/>
              </a:path>
              <a:path w="1488440" h="1513840">
                <a:moveTo>
                  <a:pt x="1488313" y="462153"/>
                </a:moveTo>
                <a:lnTo>
                  <a:pt x="1026541" y="0"/>
                </a:lnTo>
                <a:lnTo>
                  <a:pt x="957834" y="0"/>
                </a:lnTo>
                <a:lnTo>
                  <a:pt x="1488313" y="530860"/>
                </a:lnTo>
                <a:lnTo>
                  <a:pt x="1488313" y="462153"/>
                </a:lnTo>
                <a:close/>
              </a:path>
              <a:path w="1488440" h="1513840">
                <a:moveTo>
                  <a:pt x="1488313" y="323723"/>
                </a:moveTo>
                <a:lnTo>
                  <a:pt x="1164844" y="0"/>
                </a:lnTo>
                <a:lnTo>
                  <a:pt x="1096264" y="0"/>
                </a:lnTo>
                <a:lnTo>
                  <a:pt x="1488313" y="392430"/>
                </a:lnTo>
                <a:lnTo>
                  <a:pt x="1488313" y="323723"/>
                </a:lnTo>
                <a:close/>
              </a:path>
              <a:path w="1488440" h="1513840">
                <a:moveTo>
                  <a:pt x="1488313" y="186309"/>
                </a:moveTo>
                <a:lnTo>
                  <a:pt x="1302131" y="0"/>
                </a:lnTo>
                <a:lnTo>
                  <a:pt x="1233551" y="0"/>
                </a:lnTo>
                <a:lnTo>
                  <a:pt x="1488313" y="255016"/>
                </a:lnTo>
                <a:lnTo>
                  <a:pt x="1488313" y="186309"/>
                </a:lnTo>
                <a:close/>
              </a:path>
              <a:path w="1488440" h="1513840">
                <a:moveTo>
                  <a:pt x="1488313" y="48895"/>
                </a:moveTo>
                <a:lnTo>
                  <a:pt x="1439545" y="0"/>
                </a:lnTo>
                <a:lnTo>
                  <a:pt x="1370838" y="0"/>
                </a:lnTo>
                <a:lnTo>
                  <a:pt x="1488313" y="117602"/>
                </a:lnTo>
                <a:lnTo>
                  <a:pt x="1488313" y="48895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87680" y="7630159"/>
            <a:ext cx="1475740" cy="2039620"/>
            <a:chOff x="487680" y="7630159"/>
            <a:chExt cx="1475740" cy="2039620"/>
          </a:xfrm>
        </p:grpSpPr>
        <p:sp>
          <p:nvSpPr>
            <p:cNvPr id="12" name="object 12"/>
            <p:cNvSpPr/>
            <p:nvPr/>
          </p:nvSpPr>
          <p:spPr>
            <a:xfrm>
              <a:off x="487680" y="819403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39" h="1475740">
                  <a:moveTo>
                    <a:pt x="737793" y="0"/>
                  </a:moveTo>
                  <a:lnTo>
                    <a:pt x="683526" y="2031"/>
                  </a:lnTo>
                  <a:lnTo>
                    <a:pt x="629539" y="8000"/>
                  </a:lnTo>
                  <a:lnTo>
                    <a:pt x="576135" y="17906"/>
                  </a:lnTo>
                  <a:lnTo>
                    <a:pt x="523633" y="31749"/>
                  </a:lnTo>
                  <a:lnTo>
                    <a:pt x="472274" y="49402"/>
                  </a:lnTo>
                  <a:lnTo>
                    <a:pt x="422351" y="70865"/>
                  </a:lnTo>
                  <a:lnTo>
                    <a:pt x="374129" y="95884"/>
                  </a:lnTo>
                  <a:lnTo>
                    <a:pt x="327901" y="124332"/>
                  </a:lnTo>
                  <a:lnTo>
                    <a:pt x="283883" y="156209"/>
                  </a:lnTo>
                  <a:lnTo>
                    <a:pt x="242328" y="191134"/>
                  </a:lnTo>
                  <a:lnTo>
                    <a:pt x="203441" y="229107"/>
                  </a:lnTo>
                  <a:lnTo>
                    <a:pt x="167474" y="269747"/>
                  </a:lnTo>
                  <a:lnTo>
                    <a:pt x="134594" y="312927"/>
                  </a:lnTo>
                  <a:lnTo>
                    <a:pt x="104965" y="358520"/>
                  </a:lnTo>
                  <a:lnTo>
                    <a:pt x="78778" y="406018"/>
                  </a:lnTo>
                  <a:lnTo>
                    <a:pt x="56159" y="455421"/>
                  </a:lnTo>
                  <a:lnTo>
                    <a:pt x="37236" y="506348"/>
                  </a:lnTo>
                  <a:lnTo>
                    <a:pt x="22110" y="558545"/>
                  </a:lnTo>
                  <a:lnTo>
                    <a:pt x="10858" y="611631"/>
                  </a:lnTo>
                  <a:lnTo>
                    <a:pt x="3556" y="665479"/>
                  </a:lnTo>
                  <a:lnTo>
                    <a:pt x="215" y="719708"/>
                  </a:lnTo>
                  <a:lnTo>
                    <a:pt x="0" y="737742"/>
                  </a:lnTo>
                  <a:lnTo>
                    <a:pt x="1993" y="792098"/>
                  </a:lnTo>
                  <a:lnTo>
                    <a:pt x="7988" y="846061"/>
                  </a:lnTo>
                  <a:lnTo>
                    <a:pt x="17932" y="899452"/>
                  </a:lnTo>
                  <a:lnTo>
                    <a:pt x="31775" y="951966"/>
                  </a:lnTo>
                  <a:lnTo>
                    <a:pt x="49441" y="1003325"/>
                  </a:lnTo>
                  <a:lnTo>
                    <a:pt x="70840" y="1053249"/>
                  </a:lnTo>
                  <a:lnTo>
                    <a:pt x="95846" y="1101458"/>
                  </a:lnTo>
                  <a:lnTo>
                    <a:pt x="124345" y="1147698"/>
                  </a:lnTo>
                  <a:lnTo>
                    <a:pt x="156159" y="1191717"/>
                  </a:lnTo>
                  <a:lnTo>
                    <a:pt x="191122" y="1233271"/>
                  </a:lnTo>
                  <a:lnTo>
                    <a:pt x="229057" y="1272158"/>
                  </a:lnTo>
                  <a:lnTo>
                    <a:pt x="269748" y="1308125"/>
                  </a:lnTo>
                  <a:lnTo>
                    <a:pt x="312966" y="1341005"/>
                  </a:lnTo>
                  <a:lnTo>
                    <a:pt x="358495" y="1370634"/>
                  </a:lnTo>
                  <a:lnTo>
                    <a:pt x="406082" y="1396822"/>
                  </a:lnTo>
                  <a:lnTo>
                    <a:pt x="455460" y="1419440"/>
                  </a:lnTo>
                  <a:lnTo>
                    <a:pt x="506361" y="1438363"/>
                  </a:lnTo>
                  <a:lnTo>
                    <a:pt x="558533" y="1453489"/>
                  </a:lnTo>
                  <a:lnTo>
                    <a:pt x="611670" y="1464741"/>
                  </a:lnTo>
                  <a:lnTo>
                    <a:pt x="665480" y="1472044"/>
                  </a:lnTo>
                  <a:lnTo>
                    <a:pt x="719683" y="1475384"/>
                  </a:lnTo>
                  <a:lnTo>
                    <a:pt x="737793" y="1475600"/>
                  </a:lnTo>
                  <a:lnTo>
                    <a:pt x="755916" y="1475384"/>
                  </a:lnTo>
                  <a:lnTo>
                    <a:pt x="810133" y="1472044"/>
                  </a:lnTo>
                  <a:lnTo>
                    <a:pt x="863981" y="1464741"/>
                  </a:lnTo>
                  <a:lnTo>
                    <a:pt x="917067" y="1453489"/>
                  </a:lnTo>
                  <a:lnTo>
                    <a:pt x="969263" y="1438363"/>
                  </a:lnTo>
                  <a:lnTo>
                    <a:pt x="1020191" y="1419440"/>
                  </a:lnTo>
                  <a:lnTo>
                    <a:pt x="1069467" y="1396822"/>
                  </a:lnTo>
                  <a:lnTo>
                    <a:pt x="1117092" y="1370634"/>
                  </a:lnTo>
                  <a:lnTo>
                    <a:pt x="1162684" y="1341005"/>
                  </a:lnTo>
                  <a:lnTo>
                    <a:pt x="1205864" y="1308125"/>
                  </a:lnTo>
                  <a:lnTo>
                    <a:pt x="1246505" y="1272158"/>
                  </a:lnTo>
                  <a:lnTo>
                    <a:pt x="1284477" y="1233271"/>
                  </a:lnTo>
                  <a:lnTo>
                    <a:pt x="1319402" y="1191717"/>
                  </a:lnTo>
                  <a:lnTo>
                    <a:pt x="1351280" y="1147698"/>
                  </a:lnTo>
                  <a:lnTo>
                    <a:pt x="1379727" y="1101458"/>
                  </a:lnTo>
                  <a:lnTo>
                    <a:pt x="1404746" y="1053249"/>
                  </a:lnTo>
                  <a:lnTo>
                    <a:pt x="1426209" y="1003325"/>
                  </a:lnTo>
                  <a:lnTo>
                    <a:pt x="1443863" y="951966"/>
                  </a:lnTo>
                  <a:lnTo>
                    <a:pt x="1457706" y="899452"/>
                  </a:lnTo>
                  <a:lnTo>
                    <a:pt x="1467612" y="846061"/>
                  </a:lnTo>
                  <a:lnTo>
                    <a:pt x="1473581" y="792098"/>
                  </a:lnTo>
                  <a:lnTo>
                    <a:pt x="1475613" y="737742"/>
                  </a:lnTo>
                  <a:lnTo>
                    <a:pt x="1473581" y="683513"/>
                  </a:lnTo>
                  <a:lnTo>
                    <a:pt x="1467612" y="629538"/>
                  </a:lnTo>
                  <a:lnTo>
                    <a:pt x="1457706" y="576198"/>
                  </a:lnTo>
                  <a:lnTo>
                    <a:pt x="1443863" y="523620"/>
                  </a:lnTo>
                  <a:lnTo>
                    <a:pt x="1426209" y="472312"/>
                  </a:lnTo>
                  <a:lnTo>
                    <a:pt x="1404746" y="422401"/>
                  </a:lnTo>
                  <a:lnTo>
                    <a:pt x="1379727" y="374141"/>
                  </a:lnTo>
                  <a:lnTo>
                    <a:pt x="1351280" y="327913"/>
                  </a:lnTo>
                  <a:lnTo>
                    <a:pt x="1319402" y="283844"/>
                  </a:lnTo>
                  <a:lnTo>
                    <a:pt x="1284477" y="242315"/>
                  </a:lnTo>
                  <a:lnTo>
                    <a:pt x="1246505" y="203453"/>
                  </a:lnTo>
                  <a:lnTo>
                    <a:pt x="1205864" y="167512"/>
                  </a:lnTo>
                  <a:lnTo>
                    <a:pt x="1162684" y="134619"/>
                  </a:lnTo>
                  <a:lnTo>
                    <a:pt x="1117092" y="105028"/>
                  </a:lnTo>
                  <a:lnTo>
                    <a:pt x="1069467" y="78739"/>
                  </a:lnTo>
                  <a:lnTo>
                    <a:pt x="1020191" y="56133"/>
                  </a:lnTo>
                  <a:lnTo>
                    <a:pt x="969263" y="37210"/>
                  </a:lnTo>
                  <a:lnTo>
                    <a:pt x="917067" y="22097"/>
                  </a:lnTo>
                  <a:lnTo>
                    <a:pt x="863981" y="10921"/>
                  </a:lnTo>
                  <a:lnTo>
                    <a:pt x="810133" y="3555"/>
                  </a:lnTo>
                  <a:lnTo>
                    <a:pt x="755916" y="253"/>
                  </a:lnTo>
                  <a:lnTo>
                    <a:pt x="737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7120" y="7630159"/>
              <a:ext cx="543560" cy="1287780"/>
            </a:xfrm>
            <a:custGeom>
              <a:avLst/>
              <a:gdLst/>
              <a:ahLst/>
              <a:cxnLst/>
              <a:rect l="l" t="t" r="r" b="b"/>
              <a:pathLst>
                <a:path w="543560" h="1287779">
                  <a:moveTo>
                    <a:pt x="399288" y="0"/>
                  </a:moveTo>
                  <a:lnTo>
                    <a:pt x="7721" y="298196"/>
                  </a:lnTo>
                  <a:lnTo>
                    <a:pt x="253746" y="470281"/>
                  </a:lnTo>
                  <a:lnTo>
                    <a:pt x="0" y="652780"/>
                  </a:lnTo>
                  <a:lnTo>
                    <a:pt x="262128" y="808101"/>
                  </a:lnTo>
                  <a:lnTo>
                    <a:pt x="24472" y="1020191"/>
                  </a:lnTo>
                  <a:lnTo>
                    <a:pt x="463677" y="1287399"/>
                  </a:lnTo>
                  <a:lnTo>
                    <a:pt x="543560" y="1154811"/>
                  </a:lnTo>
                  <a:lnTo>
                    <a:pt x="283972" y="996315"/>
                  </a:lnTo>
                  <a:lnTo>
                    <a:pt x="522859" y="782828"/>
                  </a:lnTo>
                  <a:lnTo>
                    <a:pt x="282702" y="639826"/>
                  </a:lnTo>
                  <a:lnTo>
                    <a:pt x="521589" y="468376"/>
                  </a:lnTo>
                  <a:lnTo>
                    <a:pt x="270510" y="293116"/>
                  </a:lnTo>
                  <a:lnTo>
                    <a:pt x="492633" y="123571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25120" y="6985000"/>
            <a:ext cx="543560" cy="543560"/>
          </a:xfrm>
          <a:custGeom>
            <a:avLst/>
            <a:gdLst/>
            <a:ahLst/>
            <a:cxnLst/>
            <a:rect l="l" t="t" r="r" b="b"/>
            <a:pathLst>
              <a:path w="543560" h="543559">
                <a:moveTo>
                  <a:pt x="543052" y="271653"/>
                </a:moveTo>
                <a:lnTo>
                  <a:pt x="538670" y="222758"/>
                </a:lnTo>
                <a:lnTo>
                  <a:pt x="526021" y="176784"/>
                </a:lnTo>
                <a:lnTo>
                  <a:pt x="505891" y="134493"/>
                </a:lnTo>
                <a:lnTo>
                  <a:pt x="479056" y="96520"/>
                </a:lnTo>
                <a:lnTo>
                  <a:pt x="446278" y="63754"/>
                </a:lnTo>
                <a:lnTo>
                  <a:pt x="408343" y="36969"/>
                </a:lnTo>
                <a:lnTo>
                  <a:pt x="393255" y="29718"/>
                </a:lnTo>
                <a:lnTo>
                  <a:pt x="393255" y="271653"/>
                </a:lnTo>
                <a:lnTo>
                  <a:pt x="383628" y="319024"/>
                </a:lnTo>
                <a:lnTo>
                  <a:pt x="357428" y="357886"/>
                </a:lnTo>
                <a:lnTo>
                  <a:pt x="318655" y="384048"/>
                </a:lnTo>
                <a:lnTo>
                  <a:pt x="271322" y="393700"/>
                </a:lnTo>
                <a:lnTo>
                  <a:pt x="223989" y="384048"/>
                </a:lnTo>
                <a:lnTo>
                  <a:pt x="185216" y="357886"/>
                </a:lnTo>
                <a:lnTo>
                  <a:pt x="159016" y="319024"/>
                </a:lnTo>
                <a:lnTo>
                  <a:pt x="149390" y="271653"/>
                </a:lnTo>
                <a:lnTo>
                  <a:pt x="159016" y="224028"/>
                </a:lnTo>
                <a:lnTo>
                  <a:pt x="185216" y="185293"/>
                </a:lnTo>
                <a:lnTo>
                  <a:pt x="223989" y="159131"/>
                </a:lnTo>
                <a:lnTo>
                  <a:pt x="271322" y="149606"/>
                </a:lnTo>
                <a:lnTo>
                  <a:pt x="318655" y="159258"/>
                </a:lnTo>
                <a:lnTo>
                  <a:pt x="357428" y="185420"/>
                </a:lnTo>
                <a:lnTo>
                  <a:pt x="383628" y="224282"/>
                </a:lnTo>
                <a:lnTo>
                  <a:pt x="393255" y="271653"/>
                </a:lnTo>
                <a:lnTo>
                  <a:pt x="393255" y="29718"/>
                </a:lnTo>
                <a:lnTo>
                  <a:pt x="366026" y="16891"/>
                </a:lnTo>
                <a:lnTo>
                  <a:pt x="320090" y="4318"/>
                </a:lnTo>
                <a:lnTo>
                  <a:pt x="271322" y="0"/>
                </a:lnTo>
                <a:lnTo>
                  <a:pt x="222669" y="4318"/>
                </a:lnTo>
                <a:lnTo>
                  <a:pt x="176834" y="17018"/>
                </a:lnTo>
                <a:lnTo>
                  <a:pt x="149390" y="30099"/>
                </a:lnTo>
                <a:lnTo>
                  <a:pt x="134581" y="37096"/>
                </a:lnTo>
                <a:lnTo>
                  <a:pt x="96697" y="63881"/>
                </a:lnTo>
                <a:lnTo>
                  <a:pt x="63957" y="96647"/>
                </a:lnTo>
                <a:lnTo>
                  <a:pt x="37147" y="134620"/>
                </a:lnTo>
                <a:lnTo>
                  <a:pt x="17030" y="176911"/>
                </a:lnTo>
                <a:lnTo>
                  <a:pt x="4381" y="222885"/>
                </a:lnTo>
                <a:lnTo>
                  <a:pt x="0" y="271653"/>
                </a:lnTo>
                <a:lnTo>
                  <a:pt x="4381" y="320294"/>
                </a:lnTo>
                <a:lnTo>
                  <a:pt x="17030" y="366268"/>
                </a:lnTo>
                <a:lnTo>
                  <a:pt x="37147" y="408559"/>
                </a:lnTo>
                <a:lnTo>
                  <a:pt x="63957" y="446405"/>
                </a:lnTo>
                <a:lnTo>
                  <a:pt x="96697" y="479298"/>
                </a:lnTo>
                <a:lnTo>
                  <a:pt x="134581" y="506095"/>
                </a:lnTo>
                <a:lnTo>
                  <a:pt x="176834" y="526288"/>
                </a:lnTo>
                <a:lnTo>
                  <a:pt x="222669" y="538861"/>
                </a:lnTo>
                <a:lnTo>
                  <a:pt x="271322" y="543306"/>
                </a:lnTo>
                <a:lnTo>
                  <a:pt x="320090" y="538861"/>
                </a:lnTo>
                <a:lnTo>
                  <a:pt x="366026" y="526288"/>
                </a:lnTo>
                <a:lnTo>
                  <a:pt x="408343" y="506095"/>
                </a:lnTo>
                <a:lnTo>
                  <a:pt x="446278" y="479298"/>
                </a:lnTo>
                <a:lnTo>
                  <a:pt x="479056" y="446405"/>
                </a:lnTo>
                <a:lnTo>
                  <a:pt x="505891" y="408559"/>
                </a:lnTo>
                <a:lnTo>
                  <a:pt x="526021" y="366268"/>
                </a:lnTo>
                <a:lnTo>
                  <a:pt x="538670" y="320294"/>
                </a:lnTo>
                <a:lnTo>
                  <a:pt x="543052" y="271653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6279" y="9466580"/>
            <a:ext cx="350520" cy="403860"/>
          </a:xfrm>
          <a:custGeom>
            <a:avLst/>
            <a:gdLst/>
            <a:ahLst/>
            <a:cxnLst/>
            <a:rect l="l" t="t" r="r" b="b"/>
            <a:pathLst>
              <a:path w="350519" h="403859">
                <a:moveTo>
                  <a:pt x="350012" y="0"/>
                </a:moveTo>
                <a:lnTo>
                  <a:pt x="0" y="201688"/>
                </a:lnTo>
                <a:lnTo>
                  <a:pt x="350012" y="403390"/>
                </a:lnTo>
                <a:lnTo>
                  <a:pt x="350012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8579" y="8605519"/>
            <a:ext cx="528320" cy="607060"/>
          </a:xfrm>
          <a:custGeom>
            <a:avLst/>
            <a:gdLst/>
            <a:ahLst/>
            <a:cxnLst/>
            <a:rect l="l" t="t" r="r" b="b"/>
            <a:pathLst>
              <a:path w="528319" h="607059">
                <a:moveTo>
                  <a:pt x="0" y="0"/>
                </a:moveTo>
                <a:lnTo>
                  <a:pt x="0" y="606894"/>
                </a:lnTo>
                <a:lnTo>
                  <a:pt x="528065" y="3034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0" y="8709659"/>
            <a:ext cx="1487805" cy="1577340"/>
            <a:chOff x="0" y="8709659"/>
            <a:chExt cx="1487805" cy="1577340"/>
          </a:xfrm>
        </p:grpSpPr>
        <p:sp>
          <p:nvSpPr>
            <p:cNvPr id="18" name="object 18"/>
            <p:cNvSpPr/>
            <p:nvPr/>
          </p:nvSpPr>
          <p:spPr>
            <a:xfrm>
              <a:off x="0" y="10107586"/>
              <a:ext cx="179679" cy="179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709659"/>
              <a:ext cx="1487805" cy="1577340"/>
            </a:xfrm>
            <a:custGeom>
              <a:avLst/>
              <a:gdLst/>
              <a:ahLst/>
              <a:cxnLst/>
              <a:rect l="l" t="t" r="r" b="b"/>
              <a:pathLst>
                <a:path w="1487805" h="1577340">
                  <a:moveTo>
                    <a:pt x="317207" y="1577314"/>
                  </a:moveTo>
                  <a:lnTo>
                    <a:pt x="0" y="1260627"/>
                  </a:lnTo>
                  <a:lnTo>
                    <a:pt x="0" y="1329270"/>
                  </a:lnTo>
                  <a:lnTo>
                    <a:pt x="248450" y="1577314"/>
                  </a:lnTo>
                  <a:lnTo>
                    <a:pt x="317207" y="1577314"/>
                  </a:lnTo>
                  <a:close/>
                </a:path>
                <a:path w="1487805" h="1577340">
                  <a:moveTo>
                    <a:pt x="454736" y="1577314"/>
                  </a:moveTo>
                  <a:lnTo>
                    <a:pt x="0" y="1123327"/>
                  </a:lnTo>
                  <a:lnTo>
                    <a:pt x="0" y="1191971"/>
                  </a:lnTo>
                  <a:lnTo>
                    <a:pt x="385978" y="1577314"/>
                  </a:lnTo>
                  <a:lnTo>
                    <a:pt x="454736" y="1577314"/>
                  </a:lnTo>
                  <a:close/>
                </a:path>
                <a:path w="1487805" h="1577340">
                  <a:moveTo>
                    <a:pt x="593331" y="1577314"/>
                  </a:moveTo>
                  <a:lnTo>
                    <a:pt x="0" y="984973"/>
                  </a:lnTo>
                  <a:lnTo>
                    <a:pt x="0" y="1053617"/>
                  </a:lnTo>
                  <a:lnTo>
                    <a:pt x="524560" y="1577314"/>
                  </a:lnTo>
                  <a:lnTo>
                    <a:pt x="593331" y="1577314"/>
                  </a:lnTo>
                  <a:close/>
                </a:path>
                <a:path w="1487805" h="1577340">
                  <a:moveTo>
                    <a:pt x="729792" y="1577314"/>
                  </a:moveTo>
                  <a:lnTo>
                    <a:pt x="0" y="848728"/>
                  </a:lnTo>
                  <a:lnTo>
                    <a:pt x="0" y="917371"/>
                  </a:lnTo>
                  <a:lnTo>
                    <a:pt x="661035" y="1577314"/>
                  </a:lnTo>
                  <a:lnTo>
                    <a:pt x="729792" y="1577314"/>
                  </a:lnTo>
                  <a:close/>
                </a:path>
                <a:path w="1487805" h="1577340">
                  <a:moveTo>
                    <a:pt x="867321" y="1577314"/>
                  </a:moveTo>
                  <a:lnTo>
                    <a:pt x="0" y="711428"/>
                  </a:lnTo>
                  <a:lnTo>
                    <a:pt x="0" y="780072"/>
                  </a:lnTo>
                  <a:lnTo>
                    <a:pt x="798563" y="1577314"/>
                  </a:lnTo>
                  <a:lnTo>
                    <a:pt x="867321" y="1577314"/>
                  </a:lnTo>
                  <a:close/>
                </a:path>
                <a:path w="1487805" h="1577340">
                  <a:moveTo>
                    <a:pt x="1005027" y="1577314"/>
                  </a:moveTo>
                  <a:lnTo>
                    <a:pt x="0" y="573290"/>
                  </a:lnTo>
                  <a:lnTo>
                    <a:pt x="0" y="641972"/>
                  </a:lnTo>
                  <a:lnTo>
                    <a:pt x="936282" y="1577314"/>
                  </a:lnTo>
                  <a:lnTo>
                    <a:pt x="1005027" y="1577314"/>
                  </a:lnTo>
                  <a:close/>
                </a:path>
                <a:path w="1487805" h="1577340">
                  <a:moveTo>
                    <a:pt x="1142377" y="1577314"/>
                  </a:moveTo>
                  <a:lnTo>
                    <a:pt x="0" y="436816"/>
                  </a:lnTo>
                  <a:lnTo>
                    <a:pt x="0" y="505472"/>
                  </a:lnTo>
                  <a:lnTo>
                    <a:pt x="1073619" y="1577314"/>
                  </a:lnTo>
                  <a:lnTo>
                    <a:pt x="1142377" y="1577314"/>
                  </a:lnTo>
                  <a:close/>
                </a:path>
                <a:path w="1487805" h="1577340">
                  <a:moveTo>
                    <a:pt x="1280922" y="1577314"/>
                  </a:moveTo>
                  <a:lnTo>
                    <a:pt x="0" y="298450"/>
                  </a:lnTo>
                  <a:lnTo>
                    <a:pt x="0" y="367118"/>
                  </a:lnTo>
                  <a:lnTo>
                    <a:pt x="1212202" y="1577314"/>
                  </a:lnTo>
                  <a:lnTo>
                    <a:pt x="1280922" y="1577314"/>
                  </a:lnTo>
                  <a:close/>
                </a:path>
                <a:path w="1487805" h="1577340">
                  <a:moveTo>
                    <a:pt x="1354582" y="619963"/>
                  </a:moveTo>
                  <a:lnTo>
                    <a:pt x="1329436" y="574840"/>
                  </a:lnTo>
                  <a:lnTo>
                    <a:pt x="1302131" y="530745"/>
                  </a:lnTo>
                  <a:lnTo>
                    <a:pt x="1272794" y="487654"/>
                  </a:lnTo>
                  <a:lnTo>
                    <a:pt x="1241272" y="445566"/>
                  </a:lnTo>
                  <a:lnTo>
                    <a:pt x="1207503" y="404507"/>
                  </a:lnTo>
                  <a:lnTo>
                    <a:pt x="1082662" y="279908"/>
                  </a:lnTo>
                  <a:lnTo>
                    <a:pt x="1041539" y="246126"/>
                  </a:lnTo>
                  <a:lnTo>
                    <a:pt x="999388" y="214630"/>
                  </a:lnTo>
                  <a:lnTo>
                    <a:pt x="956221" y="185420"/>
                  </a:lnTo>
                  <a:lnTo>
                    <a:pt x="912050" y="158115"/>
                  </a:lnTo>
                  <a:lnTo>
                    <a:pt x="866851" y="133096"/>
                  </a:lnTo>
                  <a:lnTo>
                    <a:pt x="1354582" y="619963"/>
                  </a:lnTo>
                  <a:close/>
                </a:path>
                <a:path w="1487805" h="1577340">
                  <a:moveTo>
                    <a:pt x="1412748" y="1571561"/>
                  </a:moveTo>
                  <a:lnTo>
                    <a:pt x="0" y="161163"/>
                  </a:lnTo>
                  <a:lnTo>
                    <a:pt x="0" y="229870"/>
                  </a:lnTo>
                  <a:lnTo>
                    <a:pt x="1349756" y="1577314"/>
                  </a:lnTo>
                  <a:lnTo>
                    <a:pt x="1410462" y="1577314"/>
                  </a:lnTo>
                  <a:lnTo>
                    <a:pt x="1412748" y="1571561"/>
                  </a:lnTo>
                  <a:close/>
                </a:path>
                <a:path w="1487805" h="1577340">
                  <a:moveTo>
                    <a:pt x="1445514" y="1467002"/>
                  </a:moveTo>
                  <a:lnTo>
                    <a:pt x="18402" y="42291"/>
                  </a:lnTo>
                  <a:lnTo>
                    <a:pt x="0" y="47752"/>
                  </a:lnTo>
                  <a:lnTo>
                    <a:pt x="0" y="92456"/>
                  </a:lnTo>
                  <a:lnTo>
                    <a:pt x="1429639" y="1519809"/>
                  </a:lnTo>
                  <a:lnTo>
                    <a:pt x="1445514" y="1467002"/>
                  </a:lnTo>
                  <a:close/>
                </a:path>
                <a:path w="1487805" h="1577340">
                  <a:moveTo>
                    <a:pt x="1445514" y="847039"/>
                  </a:moveTo>
                  <a:lnTo>
                    <a:pt x="1429766" y="795413"/>
                  </a:lnTo>
                  <a:lnTo>
                    <a:pt x="1411732" y="744588"/>
                  </a:lnTo>
                  <a:lnTo>
                    <a:pt x="742022" y="76073"/>
                  </a:lnTo>
                  <a:lnTo>
                    <a:pt x="691108" y="57912"/>
                  </a:lnTo>
                  <a:lnTo>
                    <a:pt x="639406" y="42291"/>
                  </a:lnTo>
                  <a:lnTo>
                    <a:pt x="1445514" y="847039"/>
                  </a:lnTo>
                  <a:close/>
                </a:path>
                <a:path w="1487805" h="1577340">
                  <a:moveTo>
                    <a:pt x="1470914" y="1356106"/>
                  </a:moveTo>
                  <a:lnTo>
                    <a:pt x="130543" y="16891"/>
                  </a:lnTo>
                  <a:lnTo>
                    <a:pt x="116255" y="19431"/>
                  </a:lnTo>
                  <a:lnTo>
                    <a:pt x="73418" y="28575"/>
                  </a:lnTo>
                  <a:lnTo>
                    <a:pt x="1459230" y="1413141"/>
                  </a:lnTo>
                  <a:lnTo>
                    <a:pt x="1468374" y="1370368"/>
                  </a:lnTo>
                  <a:lnTo>
                    <a:pt x="1470914" y="1356106"/>
                  </a:lnTo>
                  <a:close/>
                </a:path>
                <a:path w="1487805" h="1577340">
                  <a:moveTo>
                    <a:pt x="1479423" y="1019187"/>
                  </a:moveTo>
                  <a:lnTo>
                    <a:pt x="1473835" y="978128"/>
                  </a:lnTo>
                  <a:lnTo>
                    <a:pt x="1466723" y="937869"/>
                  </a:lnTo>
                  <a:lnTo>
                    <a:pt x="548424" y="21082"/>
                  </a:lnTo>
                  <a:lnTo>
                    <a:pt x="507695" y="13970"/>
                  </a:lnTo>
                  <a:lnTo>
                    <a:pt x="466966" y="8509"/>
                  </a:lnTo>
                  <a:lnTo>
                    <a:pt x="1479423" y="1019187"/>
                  </a:lnTo>
                  <a:close/>
                </a:path>
                <a:path w="1487805" h="1577340">
                  <a:moveTo>
                    <a:pt x="1484630" y="1231480"/>
                  </a:moveTo>
                  <a:lnTo>
                    <a:pt x="254330" y="2159"/>
                  </a:lnTo>
                  <a:lnTo>
                    <a:pt x="238455" y="3048"/>
                  </a:lnTo>
                  <a:lnTo>
                    <a:pt x="222592" y="4318"/>
                  </a:lnTo>
                  <a:lnTo>
                    <a:pt x="190855" y="7366"/>
                  </a:lnTo>
                  <a:lnTo>
                    <a:pt x="1479423" y="1294853"/>
                  </a:lnTo>
                  <a:lnTo>
                    <a:pt x="1482471" y="1263167"/>
                  </a:lnTo>
                  <a:lnTo>
                    <a:pt x="1483741" y="1247317"/>
                  </a:lnTo>
                  <a:lnTo>
                    <a:pt x="1484630" y="1231480"/>
                  </a:lnTo>
                  <a:close/>
                </a:path>
                <a:path w="1487805" h="1577340">
                  <a:moveTo>
                    <a:pt x="1487805" y="1147343"/>
                  </a:moveTo>
                  <a:lnTo>
                    <a:pt x="1485773" y="1094181"/>
                  </a:lnTo>
                  <a:lnTo>
                    <a:pt x="356412" y="635"/>
                  </a:lnTo>
                  <a:lnTo>
                    <a:pt x="338594" y="127"/>
                  </a:lnTo>
                  <a:lnTo>
                    <a:pt x="320967" y="0"/>
                  </a:lnTo>
                  <a:lnTo>
                    <a:pt x="1487805" y="1164945"/>
                  </a:lnTo>
                  <a:lnTo>
                    <a:pt x="1487805" y="1147343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179320" y="5143500"/>
            <a:ext cx="660908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457575" y="2347531"/>
            <a:ext cx="237426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/>
              <a:t>Y</a:t>
            </a:r>
            <a:r>
              <a:rPr sz="5200" spc="-25" dirty="0"/>
              <a:t>A</a:t>
            </a:r>
            <a:r>
              <a:rPr sz="5200" dirty="0"/>
              <a:t>NL</a:t>
            </a:r>
            <a:r>
              <a:rPr sz="5200" spc="5" dirty="0"/>
              <a:t>I</a:t>
            </a:r>
            <a:r>
              <a:rPr sz="5200" dirty="0"/>
              <a:t>Ş</a:t>
            </a:r>
            <a:endParaRPr sz="5200"/>
          </a:p>
        </p:txBody>
      </p:sp>
      <p:sp>
        <p:nvSpPr>
          <p:cNvPr id="22" name="object 22"/>
          <p:cNvSpPr txBox="1"/>
          <p:nvPr/>
        </p:nvSpPr>
        <p:spPr>
          <a:xfrm>
            <a:off x="2872104" y="3702050"/>
            <a:ext cx="38436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Değişim çok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kolaydır.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33126" y="2347531"/>
            <a:ext cx="5928360" cy="402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1305" algn="ctr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FF904D"/>
                </a:solidFill>
                <a:latin typeface="Arial"/>
                <a:cs typeface="Arial"/>
              </a:rPr>
              <a:t>DOĞRU</a:t>
            </a:r>
            <a:endParaRPr sz="5200">
              <a:latin typeface="Arial"/>
              <a:cs typeface="Arial"/>
            </a:endParaRPr>
          </a:p>
          <a:p>
            <a:pPr marL="12065" marR="5080" indent="129539" algn="ctr">
              <a:lnSpc>
                <a:spcPct val="114999"/>
              </a:lnSpc>
              <a:spcBef>
                <a:spcPts val="3485"/>
              </a:spcBef>
              <a:tabLst>
                <a:tab pos="2534920" algn="l"/>
                <a:tab pos="2842260" algn="l"/>
                <a:tab pos="3081020" algn="l"/>
                <a:tab pos="3528060" algn="l"/>
              </a:tabLst>
            </a:pPr>
            <a:r>
              <a:rPr sz="3150" spc="-20" dirty="0">
                <a:solidFill>
                  <a:srgbClr val="FFFFFF"/>
                </a:solidFill>
                <a:latin typeface="Arial"/>
                <a:cs typeface="Arial"/>
              </a:rPr>
              <a:t>Psikolojik </a:t>
            </a:r>
            <a:r>
              <a:rPr sz="3150" spc="-15" dirty="0">
                <a:solidFill>
                  <a:srgbClr val="FFFFFF"/>
                </a:solidFill>
                <a:latin typeface="Arial"/>
                <a:cs typeface="Arial"/>
              </a:rPr>
              <a:t>danışmanlık,  problemleri</a:t>
            </a:r>
            <a:r>
              <a:rPr sz="31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anında	</a:t>
            </a:r>
            <a:r>
              <a:rPr sz="3150" spc="-15" dirty="0">
                <a:solidFill>
                  <a:srgbClr val="FFFFFF"/>
                </a:solidFill>
                <a:latin typeface="Arial"/>
                <a:cs typeface="Arial"/>
              </a:rPr>
              <a:t>çözüveren</a:t>
            </a:r>
            <a:r>
              <a:rPr sz="31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bir  süreç</a:t>
            </a:r>
            <a:r>
              <a:rPr sz="31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-15" dirty="0">
                <a:solidFill>
                  <a:srgbClr val="FFFFFF"/>
                </a:solidFill>
                <a:latin typeface="Arial"/>
                <a:cs typeface="Arial"/>
              </a:rPr>
              <a:t>olmadığı	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gibi, </a:t>
            </a:r>
            <a:r>
              <a:rPr sz="3150" spc="-20" dirty="0">
                <a:solidFill>
                  <a:srgbClr val="FFFFFF"/>
                </a:solidFill>
                <a:latin typeface="Arial"/>
                <a:cs typeface="Arial"/>
              </a:rPr>
              <a:t>psikolojik  </a:t>
            </a:r>
            <a:r>
              <a:rPr sz="3150" spc="-15" dirty="0">
                <a:solidFill>
                  <a:srgbClr val="FFFFFF"/>
                </a:solidFill>
                <a:latin typeface="Arial"/>
                <a:cs typeface="Arial"/>
              </a:rPr>
              <a:t>danışman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5" dirty="0">
                <a:solidFill>
                  <a:srgbClr val="FFFFFF"/>
                </a:solidFill>
                <a:latin typeface="Arial"/>
                <a:cs typeface="Arial"/>
              </a:rPr>
              <a:t>da	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elinde sihirli  </a:t>
            </a:r>
            <a:r>
              <a:rPr sz="3150" spc="-15" dirty="0">
                <a:solidFill>
                  <a:srgbClr val="FFFFFF"/>
                </a:solidFill>
                <a:latin typeface="Arial"/>
                <a:cs typeface="Arial"/>
              </a:rPr>
              <a:t>değnek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 olan</a:t>
            </a:r>
            <a:r>
              <a:rPr sz="31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kişi	</a:t>
            </a:r>
            <a:r>
              <a:rPr sz="3150" spc="-35" dirty="0">
                <a:solidFill>
                  <a:srgbClr val="FFFFFF"/>
                </a:solidFill>
                <a:latin typeface="Arial"/>
                <a:cs typeface="Arial"/>
              </a:rPr>
              <a:t>değildir.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038859"/>
              <a:ext cx="18288000" cy="9248140"/>
            </a:xfrm>
            <a:custGeom>
              <a:avLst/>
              <a:gdLst/>
              <a:ahLst/>
              <a:cxnLst/>
              <a:rect l="l" t="t" r="r" b="b"/>
              <a:pathLst>
                <a:path w="18288000" h="9248140">
                  <a:moveTo>
                    <a:pt x="18288000" y="0"/>
                  </a:moveTo>
                  <a:lnTo>
                    <a:pt x="0" y="0"/>
                  </a:lnTo>
                  <a:lnTo>
                    <a:pt x="0" y="9248138"/>
                  </a:lnTo>
                  <a:lnTo>
                    <a:pt x="18288000" y="924813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288000" cy="1028700"/>
            </a:xfrm>
            <a:custGeom>
              <a:avLst/>
              <a:gdLst/>
              <a:ahLst/>
              <a:cxnLst/>
              <a:rect l="l" t="t" r="r" b="b"/>
              <a:pathLst>
                <a:path w="18288000" h="1028700">
                  <a:moveTo>
                    <a:pt x="182880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8288000" y="10287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A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34739" y="448055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742" y="0"/>
                  </a:moveTo>
                  <a:lnTo>
                    <a:pt x="665479" y="3555"/>
                  </a:lnTo>
                  <a:lnTo>
                    <a:pt x="611631" y="10922"/>
                  </a:lnTo>
                  <a:lnTo>
                    <a:pt x="558546" y="22098"/>
                  </a:lnTo>
                  <a:lnTo>
                    <a:pt x="506348" y="37211"/>
                  </a:lnTo>
                  <a:lnTo>
                    <a:pt x="455421" y="56134"/>
                  </a:lnTo>
                  <a:lnTo>
                    <a:pt x="406019" y="78739"/>
                  </a:lnTo>
                  <a:lnTo>
                    <a:pt x="358521" y="105028"/>
                  </a:lnTo>
                  <a:lnTo>
                    <a:pt x="312927" y="134619"/>
                  </a:lnTo>
                  <a:lnTo>
                    <a:pt x="269748" y="167512"/>
                  </a:lnTo>
                  <a:lnTo>
                    <a:pt x="229107" y="203453"/>
                  </a:lnTo>
                  <a:lnTo>
                    <a:pt x="191134" y="242315"/>
                  </a:lnTo>
                  <a:lnTo>
                    <a:pt x="156209" y="283844"/>
                  </a:lnTo>
                  <a:lnTo>
                    <a:pt x="124332" y="327913"/>
                  </a:lnTo>
                  <a:lnTo>
                    <a:pt x="95884" y="374141"/>
                  </a:lnTo>
                  <a:lnTo>
                    <a:pt x="70865" y="422401"/>
                  </a:lnTo>
                  <a:lnTo>
                    <a:pt x="49402" y="472313"/>
                  </a:lnTo>
                  <a:lnTo>
                    <a:pt x="31750" y="523620"/>
                  </a:lnTo>
                  <a:lnTo>
                    <a:pt x="17906" y="576199"/>
                  </a:lnTo>
                  <a:lnTo>
                    <a:pt x="8000" y="629538"/>
                  </a:lnTo>
                  <a:lnTo>
                    <a:pt x="2031" y="683513"/>
                  </a:lnTo>
                  <a:lnTo>
                    <a:pt x="0" y="737742"/>
                  </a:lnTo>
                  <a:lnTo>
                    <a:pt x="2031" y="792099"/>
                  </a:lnTo>
                  <a:lnTo>
                    <a:pt x="8000" y="846074"/>
                  </a:lnTo>
                  <a:lnTo>
                    <a:pt x="17906" y="899413"/>
                  </a:lnTo>
                  <a:lnTo>
                    <a:pt x="31750" y="951991"/>
                  </a:lnTo>
                  <a:lnTo>
                    <a:pt x="49402" y="1003300"/>
                  </a:lnTo>
                  <a:lnTo>
                    <a:pt x="70865" y="1053211"/>
                  </a:lnTo>
                  <a:lnTo>
                    <a:pt x="95884" y="1101470"/>
                  </a:lnTo>
                  <a:lnTo>
                    <a:pt x="124332" y="1147699"/>
                  </a:lnTo>
                  <a:lnTo>
                    <a:pt x="156209" y="1191767"/>
                  </a:lnTo>
                  <a:lnTo>
                    <a:pt x="191134" y="1233297"/>
                  </a:lnTo>
                  <a:lnTo>
                    <a:pt x="229107" y="1272159"/>
                  </a:lnTo>
                  <a:lnTo>
                    <a:pt x="269748" y="1308100"/>
                  </a:lnTo>
                  <a:lnTo>
                    <a:pt x="312927" y="1340992"/>
                  </a:lnTo>
                  <a:lnTo>
                    <a:pt x="358521" y="1370584"/>
                  </a:lnTo>
                  <a:lnTo>
                    <a:pt x="406019" y="1396873"/>
                  </a:lnTo>
                  <a:lnTo>
                    <a:pt x="455421" y="1419478"/>
                  </a:lnTo>
                  <a:lnTo>
                    <a:pt x="506348" y="1438402"/>
                  </a:lnTo>
                  <a:lnTo>
                    <a:pt x="558546" y="1453514"/>
                  </a:lnTo>
                  <a:lnTo>
                    <a:pt x="611631" y="1464690"/>
                  </a:lnTo>
                  <a:lnTo>
                    <a:pt x="665479" y="1472056"/>
                  </a:lnTo>
                  <a:lnTo>
                    <a:pt x="719708" y="1475359"/>
                  </a:lnTo>
                  <a:lnTo>
                    <a:pt x="737742" y="1475613"/>
                  </a:lnTo>
                  <a:lnTo>
                    <a:pt x="792098" y="1473580"/>
                  </a:lnTo>
                  <a:lnTo>
                    <a:pt x="846073" y="1467612"/>
                  </a:lnTo>
                  <a:lnTo>
                    <a:pt x="899413" y="1457705"/>
                  </a:lnTo>
                  <a:lnTo>
                    <a:pt x="951992" y="1443863"/>
                  </a:lnTo>
                  <a:lnTo>
                    <a:pt x="1003300" y="1426210"/>
                  </a:lnTo>
                  <a:lnTo>
                    <a:pt x="1053211" y="1404747"/>
                  </a:lnTo>
                  <a:lnTo>
                    <a:pt x="1101471" y="1379727"/>
                  </a:lnTo>
                  <a:lnTo>
                    <a:pt x="1147698" y="1351279"/>
                  </a:lnTo>
                  <a:lnTo>
                    <a:pt x="1191767" y="1319402"/>
                  </a:lnTo>
                  <a:lnTo>
                    <a:pt x="1233296" y="1284477"/>
                  </a:lnTo>
                  <a:lnTo>
                    <a:pt x="1272158" y="1246504"/>
                  </a:lnTo>
                  <a:lnTo>
                    <a:pt x="1308100" y="1205864"/>
                  </a:lnTo>
                  <a:lnTo>
                    <a:pt x="1340992" y="1162685"/>
                  </a:lnTo>
                  <a:lnTo>
                    <a:pt x="1370583" y="1117091"/>
                  </a:lnTo>
                  <a:lnTo>
                    <a:pt x="1396873" y="1069466"/>
                  </a:lnTo>
                  <a:lnTo>
                    <a:pt x="1419478" y="1020190"/>
                  </a:lnTo>
                  <a:lnTo>
                    <a:pt x="1438402" y="969263"/>
                  </a:lnTo>
                  <a:lnTo>
                    <a:pt x="1453515" y="917066"/>
                  </a:lnTo>
                  <a:lnTo>
                    <a:pt x="1464690" y="863980"/>
                  </a:lnTo>
                  <a:lnTo>
                    <a:pt x="1472056" y="810132"/>
                  </a:lnTo>
                  <a:lnTo>
                    <a:pt x="1475358" y="755903"/>
                  </a:lnTo>
                  <a:lnTo>
                    <a:pt x="1475613" y="737742"/>
                  </a:lnTo>
                  <a:lnTo>
                    <a:pt x="1473580" y="683513"/>
                  </a:lnTo>
                  <a:lnTo>
                    <a:pt x="1467611" y="629538"/>
                  </a:lnTo>
                  <a:lnTo>
                    <a:pt x="1457705" y="576199"/>
                  </a:lnTo>
                  <a:lnTo>
                    <a:pt x="1443863" y="523620"/>
                  </a:lnTo>
                  <a:lnTo>
                    <a:pt x="1426209" y="472313"/>
                  </a:lnTo>
                  <a:lnTo>
                    <a:pt x="1404746" y="422401"/>
                  </a:lnTo>
                  <a:lnTo>
                    <a:pt x="1379727" y="374141"/>
                  </a:lnTo>
                  <a:lnTo>
                    <a:pt x="1351279" y="327913"/>
                  </a:lnTo>
                  <a:lnTo>
                    <a:pt x="1319402" y="283844"/>
                  </a:lnTo>
                  <a:lnTo>
                    <a:pt x="1284477" y="242315"/>
                  </a:lnTo>
                  <a:lnTo>
                    <a:pt x="1246504" y="203453"/>
                  </a:lnTo>
                  <a:lnTo>
                    <a:pt x="1205865" y="167512"/>
                  </a:lnTo>
                  <a:lnTo>
                    <a:pt x="1162684" y="134619"/>
                  </a:lnTo>
                  <a:lnTo>
                    <a:pt x="1117092" y="105028"/>
                  </a:lnTo>
                  <a:lnTo>
                    <a:pt x="1069467" y="78739"/>
                  </a:lnTo>
                  <a:lnTo>
                    <a:pt x="1020190" y="56134"/>
                  </a:lnTo>
                  <a:lnTo>
                    <a:pt x="969263" y="37211"/>
                  </a:lnTo>
                  <a:lnTo>
                    <a:pt x="917067" y="22098"/>
                  </a:lnTo>
                  <a:lnTo>
                    <a:pt x="863980" y="10922"/>
                  </a:lnTo>
                  <a:lnTo>
                    <a:pt x="810132" y="3555"/>
                  </a:lnTo>
                  <a:lnTo>
                    <a:pt x="755903" y="253"/>
                  </a:lnTo>
                  <a:lnTo>
                    <a:pt x="737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67480" y="5234939"/>
              <a:ext cx="1308100" cy="1930400"/>
            </a:xfrm>
            <a:custGeom>
              <a:avLst/>
              <a:gdLst/>
              <a:ahLst/>
              <a:cxnLst/>
              <a:rect l="l" t="t" r="r" b="b"/>
              <a:pathLst>
                <a:path w="1308100" h="1930400">
                  <a:moveTo>
                    <a:pt x="543560" y="634619"/>
                  </a:moveTo>
                  <a:lnTo>
                    <a:pt x="281432" y="479425"/>
                  </a:lnTo>
                  <a:lnTo>
                    <a:pt x="519049" y="267208"/>
                  </a:lnTo>
                  <a:lnTo>
                    <a:pt x="79883" y="0"/>
                  </a:lnTo>
                  <a:lnTo>
                    <a:pt x="0" y="132588"/>
                  </a:lnTo>
                  <a:lnTo>
                    <a:pt x="259461" y="291084"/>
                  </a:lnTo>
                  <a:lnTo>
                    <a:pt x="20574" y="504571"/>
                  </a:lnTo>
                  <a:lnTo>
                    <a:pt x="260858" y="647573"/>
                  </a:lnTo>
                  <a:lnTo>
                    <a:pt x="21844" y="819023"/>
                  </a:lnTo>
                  <a:lnTo>
                    <a:pt x="273050" y="994410"/>
                  </a:lnTo>
                  <a:lnTo>
                    <a:pt x="50927" y="1163828"/>
                  </a:lnTo>
                  <a:lnTo>
                    <a:pt x="144272" y="1287399"/>
                  </a:lnTo>
                  <a:lnTo>
                    <a:pt x="535813" y="989203"/>
                  </a:lnTo>
                  <a:lnTo>
                    <a:pt x="289814" y="817118"/>
                  </a:lnTo>
                  <a:lnTo>
                    <a:pt x="543560" y="634619"/>
                  </a:lnTo>
                  <a:close/>
                </a:path>
                <a:path w="1308100" h="1930400">
                  <a:moveTo>
                    <a:pt x="1307592" y="1658493"/>
                  </a:moveTo>
                  <a:lnTo>
                    <a:pt x="1303147" y="1609725"/>
                  </a:lnTo>
                  <a:lnTo>
                    <a:pt x="1290447" y="1563878"/>
                  </a:lnTo>
                  <a:lnTo>
                    <a:pt x="1270254" y="1521587"/>
                  </a:lnTo>
                  <a:lnTo>
                    <a:pt x="1243330" y="1483614"/>
                  </a:lnTo>
                  <a:lnTo>
                    <a:pt x="1210437" y="1450848"/>
                  </a:lnTo>
                  <a:lnTo>
                    <a:pt x="1172337" y="1424051"/>
                  </a:lnTo>
                  <a:lnTo>
                    <a:pt x="1157478" y="1416989"/>
                  </a:lnTo>
                  <a:lnTo>
                    <a:pt x="1157478" y="1658493"/>
                  </a:lnTo>
                  <a:lnTo>
                    <a:pt x="1147826" y="1705991"/>
                  </a:lnTo>
                  <a:lnTo>
                    <a:pt x="1121537" y="1744853"/>
                  </a:lnTo>
                  <a:lnTo>
                    <a:pt x="1082548" y="1771015"/>
                  </a:lnTo>
                  <a:lnTo>
                    <a:pt x="1035050" y="1780540"/>
                  </a:lnTo>
                  <a:lnTo>
                    <a:pt x="987425" y="1770888"/>
                  </a:lnTo>
                  <a:lnTo>
                    <a:pt x="948436" y="1744726"/>
                  </a:lnTo>
                  <a:lnTo>
                    <a:pt x="922147" y="1705864"/>
                  </a:lnTo>
                  <a:lnTo>
                    <a:pt x="912495" y="1658493"/>
                  </a:lnTo>
                  <a:lnTo>
                    <a:pt x="922147" y="1611122"/>
                  </a:lnTo>
                  <a:lnTo>
                    <a:pt x="948436" y="1572260"/>
                  </a:lnTo>
                  <a:lnTo>
                    <a:pt x="987425" y="1546098"/>
                  </a:lnTo>
                  <a:lnTo>
                    <a:pt x="1035050" y="1536446"/>
                  </a:lnTo>
                  <a:lnTo>
                    <a:pt x="1082548" y="1546098"/>
                  </a:lnTo>
                  <a:lnTo>
                    <a:pt x="1121537" y="1572260"/>
                  </a:lnTo>
                  <a:lnTo>
                    <a:pt x="1147826" y="1611122"/>
                  </a:lnTo>
                  <a:lnTo>
                    <a:pt x="1157478" y="1658493"/>
                  </a:lnTo>
                  <a:lnTo>
                    <a:pt x="1157478" y="1416989"/>
                  </a:lnTo>
                  <a:lnTo>
                    <a:pt x="1129919" y="1403858"/>
                  </a:lnTo>
                  <a:lnTo>
                    <a:pt x="1083818" y="1391285"/>
                  </a:lnTo>
                  <a:lnTo>
                    <a:pt x="1035050" y="1386840"/>
                  </a:lnTo>
                  <a:lnTo>
                    <a:pt x="986028" y="1391285"/>
                  </a:lnTo>
                  <a:lnTo>
                    <a:pt x="939800" y="1403858"/>
                  </a:lnTo>
                  <a:lnTo>
                    <a:pt x="897382" y="1424051"/>
                  </a:lnTo>
                  <a:lnTo>
                    <a:pt x="859282" y="1450848"/>
                  </a:lnTo>
                  <a:lnTo>
                    <a:pt x="826262" y="1483614"/>
                  </a:lnTo>
                  <a:lnTo>
                    <a:pt x="799338" y="1521587"/>
                  </a:lnTo>
                  <a:lnTo>
                    <a:pt x="779145" y="1563878"/>
                  </a:lnTo>
                  <a:lnTo>
                    <a:pt x="766445" y="1609725"/>
                  </a:lnTo>
                  <a:lnTo>
                    <a:pt x="762000" y="1658493"/>
                  </a:lnTo>
                  <a:lnTo>
                    <a:pt x="766445" y="1707261"/>
                  </a:lnTo>
                  <a:lnTo>
                    <a:pt x="779145" y="1753235"/>
                  </a:lnTo>
                  <a:lnTo>
                    <a:pt x="799338" y="1795653"/>
                  </a:lnTo>
                  <a:lnTo>
                    <a:pt x="826262" y="1833626"/>
                  </a:lnTo>
                  <a:lnTo>
                    <a:pt x="859282" y="1866392"/>
                  </a:lnTo>
                  <a:lnTo>
                    <a:pt x="897382" y="1893189"/>
                  </a:lnTo>
                  <a:lnTo>
                    <a:pt x="912495" y="1900301"/>
                  </a:lnTo>
                  <a:lnTo>
                    <a:pt x="939800" y="1913255"/>
                  </a:lnTo>
                  <a:lnTo>
                    <a:pt x="986028" y="1925828"/>
                  </a:lnTo>
                  <a:lnTo>
                    <a:pt x="1035050" y="1930146"/>
                  </a:lnTo>
                  <a:lnTo>
                    <a:pt x="1083818" y="1925701"/>
                  </a:lnTo>
                  <a:lnTo>
                    <a:pt x="1129919" y="1913128"/>
                  </a:lnTo>
                  <a:lnTo>
                    <a:pt x="1157478" y="1900047"/>
                  </a:lnTo>
                  <a:lnTo>
                    <a:pt x="1172337" y="1893062"/>
                  </a:lnTo>
                  <a:lnTo>
                    <a:pt x="1210437" y="1866265"/>
                  </a:lnTo>
                  <a:lnTo>
                    <a:pt x="1243330" y="1833499"/>
                  </a:lnTo>
                  <a:lnTo>
                    <a:pt x="1270254" y="1795526"/>
                  </a:lnTo>
                  <a:lnTo>
                    <a:pt x="1290447" y="1753235"/>
                  </a:lnTo>
                  <a:lnTo>
                    <a:pt x="1303147" y="1707261"/>
                  </a:lnTo>
                  <a:lnTo>
                    <a:pt x="1307592" y="1658493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69052" y="3125851"/>
              <a:ext cx="218567" cy="218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12260" y="3121659"/>
              <a:ext cx="1475740" cy="2321560"/>
            </a:xfrm>
            <a:custGeom>
              <a:avLst/>
              <a:gdLst/>
              <a:ahLst/>
              <a:cxnLst/>
              <a:rect l="l" t="t" r="r" b="b"/>
              <a:pathLst>
                <a:path w="1475740" h="2321560">
                  <a:moveTo>
                    <a:pt x="619887" y="2188083"/>
                  </a:moveTo>
                  <a:lnTo>
                    <a:pt x="133096" y="1700657"/>
                  </a:lnTo>
                  <a:lnTo>
                    <a:pt x="158115" y="1745742"/>
                  </a:lnTo>
                  <a:lnTo>
                    <a:pt x="185293" y="1789938"/>
                  </a:lnTo>
                  <a:lnTo>
                    <a:pt x="214630" y="1833118"/>
                  </a:lnTo>
                  <a:lnTo>
                    <a:pt x="246126" y="1875282"/>
                  </a:lnTo>
                  <a:lnTo>
                    <a:pt x="279908" y="1916303"/>
                  </a:lnTo>
                  <a:lnTo>
                    <a:pt x="404495" y="2041144"/>
                  </a:lnTo>
                  <a:lnTo>
                    <a:pt x="445516" y="2074926"/>
                  </a:lnTo>
                  <a:lnTo>
                    <a:pt x="487680" y="2106422"/>
                  </a:lnTo>
                  <a:lnTo>
                    <a:pt x="530733" y="2135759"/>
                  </a:lnTo>
                  <a:lnTo>
                    <a:pt x="574802" y="2163064"/>
                  </a:lnTo>
                  <a:lnTo>
                    <a:pt x="619887" y="2188083"/>
                  </a:lnTo>
                  <a:close/>
                </a:path>
                <a:path w="1475740" h="2321560">
                  <a:moveTo>
                    <a:pt x="846963" y="2279142"/>
                  </a:moveTo>
                  <a:lnTo>
                    <a:pt x="42291" y="1473200"/>
                  </a:lnTo>
                  <a:lnTo>
                    <a:pt x="57912" y="1524889"/>
                  </a:lnTo>
                  <a:lnTo>
                    <a:pt x="76073" y="1575816"/>
                  </a:lnTo>
                  <a:lnTo>
                    <a:pt x="744601" y="2245233"/>
                  </a:lnTo>
                  <a:lnTo>
                    <a:pt x="795401" y="2263394"/>
                  </a:lnTo>
                  <a:lnTo>
                    <a:pt x="821055" y="2271522"/>
                  </a:lnTo>
                  <a:lnTo>
                    <a:pt x="846963" y="2279142"/>
                  </a:lnTo>
                  <a:close/>
                </a:path>
                <a:path w="1475740" h="2321560">
                  <a:moveTo>
                    <a:pt x="1019175" y="2312924"/>
                  </a:moveTo>
                  <a:lnTo>
                    <a:pt x="8509" y="1300861"/>
                  </a:lnTo>
                  <a:lnTo>
                    <a:pt x="13970" y="1341882"/>
                  </a:lnTo>
                  <a:lnTo>
                    <a:pt x="21082" y="1382268"/>
                  </a:lnTo>
                  <a:lnTo>
                    <a:pt x="937768" y="2300224"/>
                  </a:lnTo>
                  <a:lnTo>
                    <a:pt x="978535" y="2307336"/>
                  </a:lnTo>
                  <a:lnTo>
                    <a:pt x="998728" y="2310384"/>
                  </a:lnTo>
                  <a:lnTo>
                    <a:pt x="1019175" y="2312924"/>
                  </a:lnTo>
                  <a:close/>
                </a:path>
                <a:path w="1475740" h="2321560">
                  <a:moveTo>
                    <a:pt x="1164844" y="2321433"/>
                  </a:moveTo>
                  <a:lnTo>
                    <a:pt x="0" y="1154938"/>
                  </a:lnTo>
                  <a:lnTo>
                    <a:pt x="0" y="1172464"/>
                  </a:lnTo>
                  <a:lnTo>
                    <a:pt x="2159" y="1225677"/>
                  </a:lnTo>
                  <a:lnTo>
                    <a:pt x="1129538" y="2320798"/>
                  </a:lnTo>
                  <a:lnTo>
                    <a:pt x="1164844" y="2321433"/>
                  </a:lnTo>
                  <a:close/>
                </a:path>
                <a:path w="1475740" h="2321560">
                  <a:moveTo>
                    <a:pt x="1294765" y="2313940"/>
                  </a:moveTo>
                  <a:lnTo>
                    <a:pt x="8509" y="1024763"/>
                  </a:lnTo>
                  <a:lnTo>
                    <a:pt x="5461" y="1056513"/>
                  </a:lnTo>
                  <a:lnTo>
                    <a:pt x="3175" y="1088263"/>
                  </a:lnTo>
                  <a:lnTo>
                    <a:pt x="1231392" y="2319274"/>
                  </a:lnTo>
                  <a:lnTo>
                    <a:pt x="1263142" y="2316988"/>
                  </a:lnTo>
                  <a:lnTo>
                    <a:pt x="1294765" y="2313940"/>
                  </a:lnTo>
                  <a:close/>
                </a:path>
                <a:path w="1475740" h="2321560">
                  <a:moveTo>
                    <a:pt x="1411986" y="2292858"/>
                  </a:moveTo>
                  <a:lnTo>
                    <a:pt x="28575" y="906399"/>
                  </a:lnTo>
                  <a:lnTo>
                    <a:pt x="22352" y="934847"/>
                  </a:lnTo>
                  <a:lnTo>
                    <a:pt x="19431" y="949198"/>
                  </a:lnTo>
                  <a:lnTo>
                    <a:pt x="16891" y="963422"/>
                  </a:lnTo>
                  <a:lnTo>
                    <a:pt x="1354963" y="2304415"/>
                  </a:lnTo>
                  <a:lnTo>
                    <a:pt x="1383538" y="2299081"/>
                  </a:lnTo>
                  <a:lnTo>
                    <a:pt x="1411986" y="2292858"/>
                  </a:lnTo>
                  <a:close/>
                </a:path>
                <a:path w="1475740" h="2321560">
                  <a:moveTo>
                    <a:pt x="1475359" y="2218817"/>
                  </a:moveTo>
                  <a:lnTo>
                    <a:pt x="58039" y="799592"/>
                  </a:lnTo>
                  <a:lnTo>
                    <a:pt x="42291" y="852424"/>
                  </a:lnTo>
                  <a:lnTo>
                    <a:pt x="1466977" y="2279142"/>
                  </a:lnTo>
                  <a:lnTo>
                    <a:pt x="1475359" y="2276602"/>
                  </a:lnTo>
                  <a:lnTo>
                    <a:pt x="1475359" y="2218817"/>
                  </a:lnTo>
                  <a:close/>
                </a:path>
                <a:path w="1475740" h="2321560">
                  <a:moveTo>
                    <a:pt x="1475359" y="2081276"/>
                  </a:moveTo>
                  <a:lnTo>
                    <a:pt x="94996" y="699008"/>
                  </a:lnTo>
                  <a:lnTo>
                    <a:pt x="89662" y="711073"/>
                  </a:lnTo>
                  <a:lnTo>
                    <a:pt x="74930" y="747649"/>
                  </a:lnTo>
                  <a:lnTo>
                    <a:pt x="1475359" y="2150110"/>
                  </a:lnTo>
                  <a:lnTo>
                    <a:pt x="1475359" y="2081276"/>
                  </a:lnTo>
                  <a:close/>
                </a:path>
                <a:path w="1475740" h="2321560">
                  <a:moveTo>
                    <a:pt x="1475359" y="1943862"/>
                  </a:moveTo>
                  <a:lnTo>
                    <a:pt x="140462" y="607060"/>
                  </a:lnTo>
                  <a:lnTo>
                    <a:pt x="128397" y="629412"/>
                  </a:lnTo>
                  <a:lnTo>
                    <a:pt x="117221" y="652526"/>
                  </a:lnTo>
                  <a:lnTo>
                    <a:pt x="1475359" y="2012569"/>
                  </a:lnTo>
                  <a:lnTo>
                    <a:pt x="1475359" y="1943862"/>
                  </a:lnTo>
                  <a:close/>
                </a:path>
                <a:path w="1475740" h="2321560">
                  <a:moveTo>
                    <a:pt x="1475359" y="1805305"/>
                  </a:moveTo>
                  <a:lnTo>
                    <a:pt x="192151" y="520319"/>
                  </a:lnTo>
                  <a:lnTo>
                    <a:pt x="178562" y="541147"/>
                  </a:lnTo>
                  <a:lnTo>
                    <a:pt x="165862" y="562610"/>
                  </a:lnTo>
                  <a:lnTo>
                    <a:pt x="1475359" y="1874012"/>
                  </a:lnTo>
                  <a:lnTo>
                    <a:pt x="1475359" y="1805305"/>
                  </a:lnTo>
                  <a:close/>
                </a:path>
                <a:path w="1475740" h="2321560">
                  <a:moveTo>
                    <a:pt x="1475359" y="1668653"/>
                  </a:moveTo>
                  <a:lnTo>
                    <a:pt x="250317" y="441071"/>
                  </a:lnTo>
                  <a:lnTo>
                    <a:pt x="242570" y="450723"/>
                  </a:lnTo>
                  <a:lnTo>
                    <a:pt x="220726" y="480187"/>
                  </a:lnTo>
                  <a:lnTo>
                    <a:pt x="1475359" y="1737360"/>
                  </a:lnTo>
                  <a:lnTo>
                    <a:pt x="1475359" y="1668653"/>
                  </a:lnTo>
                  <a:close/>
                </a:path>
                <a:path w="1475740" h="2321560">
                  <a:moveTo>
                    <a:pt x="1475359" y="1530350"/>
                  </a:moveTo>
                  <a:lnTo>
                    <a:pt x="313690" y="367030"/>
                  </a:lnTo>
                  <a:lnTo>
                    <a:pt x="305181" y="375920"/>
                  </a:lnTo>
                  <a:lnTo>
                    <a:pt x="280924" y="402971"/>
                  </a:lnTo>
                  <a:lnTo>
                    <a:pt x="1475359" y="1599057"/>
                  </a:lnTo>
                  <a:lnTo>
                    <a:pt x="1475359" y="1530350"/>
                  </a:lnTo>
                  <a:close/>
                </a:path>
                <a:path w="1475740" h="2321560">
                  <a:moveTo>
                    <a:pt x="1475359" y="1392809"/>
                  </a:moveTo>
                  <a:lnTo>
                    <a:pt x="383413" y="299339"/>
                  </a:lnTo>
                  <a:lnTo>
                    <a:pt x="365887" y="315849"/>
                  </a:lnTo>
                  <a:lnTo>
                    <a:pt x="348488" y="333121"/>
                  </a:lnTo>
                  <a:lnTo>
                    <a:pt x="1475359" y="1461516"/>
                  </a:lnTo>
                  <a:lnTo>
                    <a:pt x="1475359" y="1392809"/>
                  </a:lnTo>
                  <a:close/>
                </a:path>
                <a:path w="1475740" h="2321560">
                  <a:moveTo>
                    <a:pt x="1475359" y="1256411"/>
                  </a:moveTo>
                  <a:lnTo>
                    <a:pt x="457327" y="236855"/>
                  </a:lnTo>
                  <a:lnTo>
                    <a:pt x="438277" y="251841"/>
                  </a:lnTo>
                  <a:lnTo>
                    <a:pt x="419227" y="267589"/>
                  </a:lnTo>
                  <a:lnTo>
                    <a:pt x="1475359" y="1325118"/>
                  </a:lnTo>
                  <a:lnTo>
                    <a:pt x="1475359" y="1256411"/>
                  </a:lnTo>
                  <a:close/>
                </a:path>
                <a:path w="1475740" h="2321560">
                  <a:moveTo>
                    <a:pt x="1475359" y="1117854"/>
                  </a:moveTo>
                  <a:lnTo>
                    <a:pt x="538607" y="179832"/>
                  </a:lnTo>
                  <a:lnTo>
                    <a:pt x="528320" y="186309"/>
                  </a:lnTo>
                  <a:lnTo>
                    <a:pt x="497459" y="207264"/>
                  </a:lnTo>
                  <a:lnTo>
                    <a:pt x="1475359" y="1186561"/>
                  </a:lnTo>
                  <a:lnTo>
                    <a:pt x="1475359" y="1117854"/>
                  </a:lnTo>
                  <a:close/>
                </a:path>
                <a:path w="1475740" h="2321560">
                  <a:moveTo>
                    <a:pt x="1475359" y="980313"/>
                  </a:moveTo>
                  <a:lnTo>
                    <a:pt x="625221" y="129032"/>
                  </a:lnTo>
                  <a:lnTo>
                    <a:pt x="614172" y="134747"/>
                  </a:lnTo>
                  <a:lnTo>
                    <a:pt x="580898" y="153289"/>
                  </a:lnTo>
                  <a:lnTo>
                    <a:pt x="1475359" y="1049147"/>
                  </a:lnTo>
                  <a:lnTo>
                    <a:pt x="1475359" y="980313"/>
                  </a:lnTo>
                  <a:close/>
                </a:path>
                <a:path w="1475740" h="2321560">
                  <a:moveTo>
                    <a:pt x="1475359" y="842899"/>
                  </a:moveTo>
                  <a:lnTo>
                    <a:pt x="720217" y="86741"/>
                  </a:lnTo>
                  <a:lnTo>
                    <a:pt x="696468" y="96901"/>
                  </a:lnTo>
                  <a:lnTo>
                    <a:pt x="672719" y="107823"/>
                  </a:lnTo>
                  <a:lnTo>
                    <a:pt x="1475359" y="911606"/>
                  </a:lnTo>
                  <a:lnTo>
                    <a:pt x="1475359" y="842899"/>
                  </a:lnTo>
                  <a:close/>
                </a:path>
                <a:path w="1475740" h="2321560">
                  <a:moveTo>
                    <a:pt x="1475359" y="705358"/>
                  </a:moveTo>
                  <a:lnTo>
                    <a:pt x="821690" y="50800"/>
                  </a:lnTo>
                  <a:lnTo>
                    <a:pt x="782701" y="63119"/>
                  </a:lnTo>
                  <a:lnTo>
                    <a:pt x="769874" y="67691"/>
                  </a:lnTo>
                  <a:lnTo>
                    <a:pt x="1475359" y="774192"/>
                  </a:lnTo>
                  <a:lnTo>
                    <a:pt x="1475359" y="705358"/>
                  </a:lnTo>
                  <a:close/>
                </a:path>
                <a:path w="1475740" h="2321560">
                  <a:moveTo>
                    <a:pt x="1475359" y="566801"/>
                  </a:moveTo>
                  <a:lnTo>
                    <a:pt x="931418" y="22225"/>
                  </a:lnTo>
                  <a:lnTo>
                    <a:pt x="875538" y="34925"/>
                  </a:lnTo>
                  <a:lnTo>
                    <a:pt x="1475359" y="635635"/>
                  </a:lnTo>
                  <a:lnTo>
                    <a:pt x="1475359" y="566801"/>
                  </a:lnTo>
                  <a:close/>
                </a:path>
                <a:path w="1475740" h="2321560">
                  <a:moveTo>
                    <a:pt x="1475359" y="430403"/>
                  </a:moveTo>
                  <a:lnTo>
                    <a:pt x="1050798" y="5334"/>
                  </a:lnTo>
                  <a:lnTo>
                    <a:pt x="1035558" y="6858"/>
                  </a:lnTo>
                  <a:lnTo>
                    <a:pt x="1004824" y="10541"/>
                  </a:lnTo>
                  <a:lnTo>
                    <a:pt x="989584" y="12700"/>
                  </a:lnTo>
                  <a:lnTo>
                    <a:pt x="1475359" y="499110"/>
                  </a:lnTo>
                  <a:lnTo>
                    <a:pt x="1475359" y="430403"/>
                  </a:lnTo>
                  <a:close/>
                </a:path>
                <a:path w="1475740" h="2321560">
                  <a:moveTo>
                    <a:pt x="1475359" y="291846"/>
                  </a:moveTo>
                  <a:lnTo>
                    <a:pt x="1183894" y="0"/>
                  </a:lnTo>
                  <a:lnTo>
                    <a:pt x="1149604" y="127"/>
                  </a:lnTo>
                  <a:lnTo>
                    <a:pt x="1115187" y="1016"/>
                  </a:lnTo>
                  <a:lnTo>
                    <a:pt x="1475359" y="361315"/>
                  </a:lnTo>
                  <a:lnTo>
                    <a:pt x="1475359" y="291846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77795" y="1845309"/>
            <a:ext cx="23742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/>
              <a:t>Y</a:t>
            </a:r>
            <a:r>
              <a:rPr sz="5200" spc="-20" dirty="0"/>
              <a:t>A</a:t>
            </a:r>
            <a:r>
              <a:rPr sz="5200" spc="-5" dirty="0"/>
              <a:t>NL</a:t>
            </a:r>
            <a:r>
              <a:rPr sz="5200" spc="5" dirty="0"/>
              <a:t>I</a:t>
            </a:r>
            <a:r>
              <a:rPr sz="5200" dirty="0"/>
              <a:t>Ş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1685925" y="3526988"/>
            <a:ext cx="4657725" cy="339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  <a:spcBef>
                <a:spcPts val="90"/>
              </a:spcBef>
              <a:tabLst>
                <a:tab pos="1631314" algn="l"/>
                <a:tab pos="2215515" algn="l"/>
                <a:tab pos="3403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Rehber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öğretmen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öğrenciyi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çözümler,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ona  yaşamında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problemlerini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çözmek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için ne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yapması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gerek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öğü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 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verir.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4451" y="1874456"/>
            <a:ext cx="248412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FF904D"/>
                </a:solidFill>
                <a:latin typeface="Arial"/>
                <a:cs typeface="Arial"/>
              </a:rPr>
              <a:t>DOĞR</a:t>
            </a:r>
            <a:r>
              <a:rPr sz="5200" dirty="0">
                <a:solidFill>
                  <a:srgbClr val="FF904D"/>
                </a:solidFill>
                <a:latin typeface="Arial"/>
                <a:cs typeface="Arial"/>
              </a:rPr>
              <a:t>U</a:t>
            </a:r>
            <a:endParaRPr sz="5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49055" y="3526988"/>
            <a:ext cx="7063105" cy="4510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90"/>
              </a:spcBef>
              <a:tabLst>
                <a:tab pos="1091565" algn="l"/>
                <a:tab pos="3136265" algn="l"/>
                <a:tab pos="3785870" algn="l"/>
                <a:tab pos="5224780" algn="l"/>
                <a:tab pos="6259830" algn="l"/>
                <a:tab pos="628142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Rehber öğretmen,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problemlerin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nasıl  çözüleceği konusunda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öğüt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veren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kişi  değil;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danışma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süreci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içinde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birlikte  belirlenen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hedeflere	ulaşmak, bireyin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çeşitli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konularda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sağlıklı karar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vermesi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veya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problemlerini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çözmesi sürecinde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nda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ık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kazanmas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yard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mcı	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olan 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kişidir.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37180" y="556259"/>
            <a:ext cx="2336800" cy="1689100"/>
            <a:chOff x="15537180" y="556259"/>
            <a:chExt cx="2336800" cy="1689100"/>
          </a:xfrm>
        </p:grpSpPr>
        <p:sp>
          <p:nvSpPr>
            <p:cNvPr id="3" name="object 3"/>
            <p:cNvSpPr/>
            <p:nvPr/>
          </p:nvSpPr>
          <p:spPr>
            <a:xfrm>
              <a:off x="15537180" y="556259"/>
              <a:ext cx="1689100" cy="1689100"/>
            </a:xfrm>
            <a:custGeom>
              <a:avLst/>
              <a:gdLst/>
              <a:ahLst/>
              <a:cxnLst/>
              <a:rect l="l" t="t" r="r" b="b"/>
              <a:pathLst>
                <a:path w="1689100" h="1689100">
                  <a:moveTo>
                    <a:pt x="854709" y="0"/>
                  </a:moveTo>
                  <a:lnTo>
                    <a:pt x="844296" y="0"/>
                  </a:lnTo>
                  <a:lnTo>
                    <a:pt x="813307" y="508"/>
                  </a:lnTo>
                  <a:lnTo>
                    <a:pt x="771905" y="3175"/>
                  </a:lnTo>
                  <a:lnTo>
                    <a:pt x="730757" y="7620"/>
                  </a:lnTo>
                  <a:lnTo>
                    <a:pt x="689863" y="14224"/>
                  </a:lnTo>
                  <a:lnTo>
                    <a:pt x="649223" y="22860"/>
                  </a:lnTo>
                  <a:lnTo>
                    <a:pt x="609218" y="33400"/>
                  </a:lnTo>
                  <a:lnTo>
                    <a:pt x="569721" y="45974"/>
                  </a:lnTo>
                  <a:lnTo>
                    <a:pt x="530859" y="60325"/>
                  </a:lnTo>
                  <a:lnTo>
                    <a:pt x="492759" y="76708"/>
                  </a:lnTo>
                  <a:lnTo>
                    <a:pt x="455548" y="94869"/>
                  </a:lnTo>
                  <a:lnTo>
                    <a:pt x="419226" y="114808"/>
                  </a:lnTo>
                  <a:lnTo>
                    <a:pt x="383921" y="136651"/>
                  </a:lnTo>
                  <a:lnTo>
                    <a:pt x="349757" y="160020"/>
                  </a:lnTo>
                  <a:lnTo>
                    <a:pt x="316737" y="185166"/>
                  </a:lnTo>
                  <a:lnTo>
                    <a:pt x="284987" y="211836"/>
                  </a:lnTo>
                  <a:lnTo>
                    <a:pt x="254634" y="240030"/>
                  </a:lnTo>
                  <a:lnTo>
                    <a:pt x="225678" y="269748"/>
                  </a:lnTo>
                  <a:lnTo>
                    <a:pt x="198246" y="300736"/>
                  </a:lnTo>
                  <a:lnTo>
                    <a:pt x="172338" y="333121"/>
                  </a:lnTo>
                  <a:lnTo>
                    <a:pt x="148081" y="366649"/>
                  </a:lnTo>
                  <a:lnTo>
                    <a:pt x="125475" y="401447"/>
                  </a:lnTo>
                  <a:lnTo>
                    <a:pt x="104648" y="437261"/>
                  </a:lnTo>
                  <a:lnTo>
                    <a:pt x="85598" y="473964"/>
                  </a:lnTo>
                  <a:lnTo>
                    <a:pt x="68325" y="511683"/>
                  </a:lnTo>
                  <a:lnTo>
                    <a:pt x="52958" y="550164"/>
                  </a:lnTo>
                  <a:lnTo>
                    <a:pt x="39369" y="589407"/>
                  </a:lnTo>
                  <a:lnTo>
                    <a:pt x="27939" y="629158"/>
                  </a:lnTo>
                  <a:lnTo>
                    <a:pt x="18287" y="669417"/>
                  </a:lnTo>
                  <a:lnTo>
                    <a:pt x="10667" y="710184"/>
                  </a:lnTo>
                  <a:lnTo>
                    <a:pt x="5079" y="751332"/>
                  </a:lnTo>
                  <a:lnTo>
                    <a:pt x="1650" y="792607"/>
                  </a:lnTo>
                  <a:lnTo>
                    <a:pt x="0" y="834009"/>
                  </a:lnTo>
                  <a:lnTo>
                    <a:pt x="0" y="844296"/>
                  </a:lnTo>
                  <a:lnTo>
                    <a:pt x="1015" y="885825"/>
                  </a:lnTo>
                  <a:lnTo>
                    <a:pt x="4063" y="927100"/>
                  </a:lnTo>
                  <a:lnTo>
                    <a:pt x="9143" y="968248"/>
                  </a:lnTo>
                  <a:lnTo>
                    <a:pt x="16255" y="1009142"/>
                  </a:lnTo>
                  <a:lnTo>
                    <a:pt x="25273" y="1049528"/>
                  </a:lnTo>
                  <a:lnTo>
                    <a:pt x="36321" y="1089406"/>
                  </a:lnTo>
                  <a:lnTo>
                    <a:pt x="49402" y="1128776"/>
                  </a:lnTo>
                  <a:lnTo>
                    <a:pt x="64261" y="1167511"/>
                  </a:lnTo>
                  <a:lnTo>
                    <a:pt x="81025" y="1205357"/>
                  </a:lnTo>
                  <a:lnTo>
                    <a:pt x="99694" y="1242441"/>
                  </a:lnTo>
                  <a:lnTo>
                    <a:pt x="120141" y="1278382"/>
                  </a:lnTo>
                  <a:lnTo>
                    <a:pt x="142239" y="1313434"/>
                  </a:lnTo>
                  <a:lnTo>
                    <a:pt x="166115" y="1347343"/>
                  </a:lnTo>
                  <a:lnTo>
                    <a:pt x="191642" y="1379982"/>
                  </a:lnTo>
                  <a:lnTo>
                    <a:pt x="218693" y="1411351"/>
                  </a:lnTo>
                  <a:lnTo>
                    <a:pt x="247268" y="1441450"/>
                  </a:lnTo>
                  <a:lnTo>
                    <a:pt x="277367" y="1470025"/>
                  </a:lnTo>
                  <a:lnTo>
                    <a:pt x="308736" y="1497076"/>
                  </a:lnTo>
                  <a:lnTo>
                    <a:pt x="341375" y="1522603"/>
                  </a:lnTo>
                  <a:lnTo>
                    <a:pt x="375284" y="1546352"/>
                  </a:lnTo>
                  <a:lnTo>
                    <a:pt x="410209" y="1568577"/>
                  </a:lnTo>
                  <a:lnTo>
                    <a:pt x="446277" y="1589024"/>
                  </a:lnTo>
                  <a:lnTo>
                    <a:pt x="483361" y="1607693"/>
                  </a:lnTo>
                  <a:lnTo>
                    <a:pt x="521207" y="1624457"/>
                  </a:lnTo>
                  <a:lnTo>
                    <a:pt x="559942" y="1639316"/>
                  </a:lnTo>
                  <a:lnTo>
                    <a:pt x="599312" y="1652397"/>
                  </a:lnTo>
                  <a:lnTo>
                    <a:pt x="639190" y="1663446"/>
                  </a:lnTo>
                  <a:lnTo>
                    <a:pt x="679576" y="1672463"/>
                  </a:lnTo>
                  <a:lnTo>
                    <a:pt x="720471" y="1679575"/>
                  </a:lnTo>
                  <a:lnTo>
                    <a:pt x="761618" y="1684655"/>
                  </a:lnTo>
                  <a:lnTo>
                    <a:pt x="802893" y="1687703"/>
                  </a:lnTo>
                  <a:lnTo>
                    <a:pt x="844296" y="1688719"/>
                  </a:lnTo>
                  <a:lnTo>
                    <a:pt x="875410" y="1688084"/>
                  </a:lnTo>
                  <a:lnTo>
                    <a:pt x="916812" y="1685544"/>
                  </a:lnTo>
                  <a:lnTo>
                    <a:pt x="957960" y="1680972"/>
                  </a:lnTo>
                  <a:lnTo>
                    <a:pt x="998854" y="1674495"/>
                  </a:lnTo>
                  <a:lnTo>
                    <a:pt x="1039494" y="1665859"/>
                  </a:lnTo>
                  <a:lnTo>
                    <a:pt x="1079500" y="1655318"/>
                  </a:lnTo>
                  <a:lnTo>
                    <a:pt x="1118996" y="1642745"/>
                  </a:lnTo>
                  <a:lnTo>
                    <a:pt x="1157858" y="1628394"/>
                  </a:lnTo>
                  <a:lnTo>
                    <a:pt x="1195958" y="1612011"/>
                  </a:lnTo>
                  <a:lnTo>
                    <a:pt x="1233169" y="1593850"/>
                  </a:lnTo>
                  <a:lnTo>
                    <a:pt x="1269491" y="1573911"/>
                  </a:lnTo>
                  <a:lnTo>
                    <a:pt x="1304798" y="1552067"/>
                  </a:lnTo>
                  <a:lnTo>
                    <a:pt x="1338960" y="1528699"/>
                  </a:lnTo>
                  <a:lnTo>
                    <a:pt x="1371980" y="1503553"/>
                  </a:lnTo>
                  <a:lnTo>
                    <a:pt x="1403603" y="1476883"/>
                  </a:lnTo>
                  <a:lnTo>
                    <a:pt x="1434083" y="1448689"/>
                  </a:lnTo>
                  <a:lnTo>
                    <a:pt x="1462912" y="1418971"/>
                  </a:lnTo>
                  <a:lnTo>
                    <a:pt x="1490471" y="1387983"/>
                  </a:lnTo>
                  <a:lnTo>
                    <a:pt x="1516379" y="1355598"/>
                  </a:lnTo>
                  <a:lnTo>
                    <a:pt x="1540636" y="1322070"/>
                  </a:lnTo>
                  <a:lnTo>
                    <a:pt x="1563242" y="1287272"/>
                  </a:lnTo>
                  <a:lnTo>
                    <a:pt x="1584071" y="1251458"/>
                  </a:lnTo>
                  <a:lnTo>
                    <a:pt x="1603121" y="1214755"/>
                  </a:lnTo>
                  <a:lnTo>
                    <a:pt x="1620392" y="1177036"/>
                  </a:lnTo>
                  <a:lnTo>
                    <a:pt x="1635759" y="1138555"/>
                  </a:lnTo>
                  <a:lnTo>
                    <a:pt x="1649221" y="1099312"/>
                  </a:lnTo>
                  <a:lnTo>
                    <a:pt x="1660778" y="1059561"/>
                  </a:lnTo>
                  <a:lnTo>
                    <a:pt x="1670430" y="1019175"/>
                  </a:lnTo>
                  <a:lnTo>
                    <a:pt x="1677923" y="978535"/>
                  </a:lnTo>
                  <a:lnTo>
                    <a:pt x="1683511" y="937387"/>
                  </a:lnTo>
                  <a:lnTo>
                    <a:pt x="1687067" y="896112"/>
                  </a:lnTo>
                  <a:lnTo>
                    <a:pt x="1688591" y="854710"/>
                  </a:lnTo>
                  <a:lnTo>
                    <a:pt x="1688718" y="844296"/>
                  </a:lnTo>
                  <a:lnTo>
                    <a:pt x="1688083" y="813308"/>
                  </a:lnTo>
                  <a:lnTo>
                    <a:pt x="1685543" y="771906"/>
                  </a:lnTo>
                  <a:lnTo>
                    <a:pt x="1680971" y="730758"/>
                  </a:lnTo>
                  <a:lnTo>
                    <a:pt x="1674494" y="689864"/>
                  </a:lnTo>
                  <a:lnTo>
                    <a:pt x="1665858" y="649224"/>
                  </a:lnTo>
                  <a:lnTo>
                    <a:pt x="1655317" y="609219"/>
                  </a:lnTo>
                  <a:lnTo>
                    <a:pt x="1642744" y="569722"/>
                  </a:lnTo>
                  <a:lnTo>
                    <a:pt x="1628393" y="530860"/>
                  </a:lnTo>
                  <a:lnTo>
                    <a:pt x="1612010" y="492760"/>
                  </a:lnTo>
                  <a:lnTo>
                    <a:pt x="1593850" y="455549"/>
                  </a:lnTo>
                  <a:lnTo>
                    <a:pt x="1573910" y="419226"/>
                  </a:lnTo>
                  <a:lnTo>
                    <a:pt x="1552066" y="383921"/>
                  </a:lnTo>
                  <a:lnTo>
                    <a:pt x="1528698" y="349758"/>
                  </a:lnTo>
                  <a:lnTo>
                    <a:pt x="1503552" y="316738"/>
                  </a:lnTo>
                  <a:lnTo>
                    <a:pt x="1476882" y="284988"/>
                  </a:lnTo>
                  <a:lnTo>
                    <a:pt x="1448688" y="254635"/>
                  </a:lnTo>
                  <a:lnTo>
                    <a:pt x="1418971" y="225679"/>
                  </a:lnTo>
                  <a:lnTo>
                    <a:pt x="1387982" y="198247"/>
                  </a:lnTo>
                  <a:lnTo>
                    <a:pt x="1355598" y="172339"/>
                  </a:lnTo>
                  <a:lnTo>
                    <a:pt x="1322069" y="148082"/>
                  </a:lnTo>
                  <a:lnTo>
                    <a:pt x="1287271" y="125475"/>
                  </a:lnTo>
                  <a:lnTo>
                    <a:pt x="1251457" y="104648"/>
                  </a:lnTo>
                  <a:lnTo>
                    <a:pt x="1214754" y="85598"/>
                  </a:lnTo>
                  <a:lnTo>
                    <a:pt x="1177035" y="68325"/>
                  </a:lnTo>
                  <a:lnTo>
                    <a:pt x="1138554" y="52959"/>
                  </a:lnTo>
                  <a:lnTo>
                    <a:pt x="1099311" y="39370"/>
                  </a:lnTo>
                  <a:lnTo>
                    <a:pt x="1059560" y="27940"/>
                  </a:lnTo>
                  <a:lnTo>
                    <a:pt x="1019175" y="18288"/>
                  </a:lnTo>
                  <a:lnTo>
                    <a:pt x="978534" y="10668"/>
                  </a:lnTo>
                  <a:lnTo>
                    <a:pt x="937386" y="5207"/>
                  </a:lnTo>
                  <a:lnTo>
                    <a:pt x="896111" y="1650"/>
                  </a:lnTo>
                  <a:lnTo>
                    <a:pt x="854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98240" y="1242059"/>
              <a:ext cx="1475740" cy="622300"/>
            </a:xfrm>
            <a:custGeom>
              <a:avLst/>
              <a:gdLst/>
              <a:ahLst/>
              <a:cxnLst/>
              <a:rect l="l" t="t" r="r" b="b"/>
              <a:pathLst>
                <a:path w="1475740" h="622300">
                  <a:moveTo>
                    <a:pt x="727328" y="0"/>
                  </a:moveTo>
                  <a:lnTo>
                    <a:pt x="549401" y="300100"/>
                  </a:lnTo>
                  <a:lnTo>
                    <a:pt x="306196" y="28067"/>
                  </a:lnTo>
                  <a:lnTo>
                    <a:pt x="0" y="530860"/>
                  </a:lnTo>
                  <a:lnTo>
                    <a:pt x="152019" y="622300"/>
                  </a:lnTo>
                  <a:lnTo>
                    <a:pt x="333628" y="325120"/>
                  </a:lnTo>
                  <a:lnTo>
                    <a:pt x="578230" y="598678"/>
                  </a:lnTo>
                  <a:lnTo>
                    <a:pt x="742188" y="323723"/>
                  </a:lnTo>
                  <a:lnTo>
                    <a:pt x="938656" y="597281"/>
                  </a:lnTo>
                  <a:lnTo>
                    <a:pt x="1139571" y="309625"/>
                  </a:lnTo>
                  <a:lnTo>
                    <a:pt x="1333753" y="564007"/>
                  </a:lnTo>
                  <a:lnTo>
                    <a:pt x="1475358" y="457200"/>
                  </a:lnTo>
                  <a:lnTo>
                    <a:pt x="1133602" y="8890"/>
                  </a:lnTo>
                  <a:lnTo>
                    <a:pt x="936371" y="290449"/>
                  </a:lnTo>
                  <a:lnTo>
                    <a:pt x="727328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988280" y="370840"/>
            <a:ext cx="299720" cy="621665"/>
          </a:xfrm>
          <a:custGeom>
            <a:avLst/>
            <a:gdLst/>
            <a:ahLst/>
            <a:cxnLst/>
            <a:rect l="l" t="t" r="r" b="b"/>
            <a:pathLst>
              <a:path w="299719" h="621665">
                <a:moveTo>
                  <a:pt x="299592" y="0"/>
                </a:moveTo>
                <a:lnTo>
                  <a:pt x="220979" y="12445"/>
                </a:lnTo>
                <a:lnTo>
                  <a:pt x="179831" y="28193"/>
                </a:lnTo>
                <a:lnTo>
                  <a:pt x="141604" y="49529"/>
                </a:lnTo>
                <a:lnTo>
                  <a:pt x="106933" y="75818"/>
                </a:lnTo>
                <a:lnTo>
                  <a:pt x="76326" y="106552"/>
                </a:lnTo>
                <a:lnTo>
                  <a:pt x="50164" y="141224"/>
                </a:lnTo>
                <a:lnTo>
                  <a:pt x="28955" y="179577"/>
                </a:lnTo>
                <a:lnTo>
                  <a:pt x="13207" y="220852"/>
                </a:lnTo>
                <a:lnTo>
                  <a:pt x="3428" y="264667"/>
                </a:lnTo>
                <a:lnTo>
                  <a:pt x="0" y="310641"/>
                </a:lnTo>
                <a:lnTo>
                  <a:pt x="3428" y="356615"/>
                </a:lnTo>
                <a:lnTo>
                  <a:pt x="13207" y="400557"/>
                </a:lnTo>
                <a:lnTo>
                  <a:pt x="28955" y="441959"/>
                </a:lnTo>
                <a:lnTo>
                  <a:pt x="50164" y="480313"/>
                </a:lnTo>
                <a:lnTo>
                  <a:pt x="76326" y="515111"/>
                </a:lnTo>
                <a:lnTo>
                  <a:pt x="106933" y="545845"/>
                </a:lnTo>
                <a:lnTo>
                  <a:pt x="141604" y="572134"/>
                </a:lnTo>
                <a:lnTo>
                  <a:pt x="179831" y="593470"/>
                </a:lnTo>
                <a:lnTo>
                  <a:pt x="220979" y="609345"/>
                </a:lnTo>
                <a:lnTo>
                  <a:pt x="299592" y="621664"/>
                </a:lnTo>
                <a:lnTo>
                  <a:pt x="299592" y="448817"/>
                </a:lnTo>
                <a:lnTo>
                  <a:pt x="266446" y="443356"/>
                </a:lnTo>
                <a:lnTo>
                  <a:pt x="228218" y="423417"/>
                </a:lnTo>
                <a:lnTo>
                  <a:pt x="197992" y="393064"/>
                </a:lnTo>
                <a:lnTo>
                  <a:pt x="178053" y="354710"/>
                </a:lnTo>
                <a:lnTo>
                  <a:pt x="170941" y="310641"/>
                </a:lnTo>
                <a:lnTo>
                  <a:pt x="178053" y="266573"/>
                </a:lnTo>
                <a:lnTo>
                  <a:pt x="197992" y="228091"/>
                </a:lnTo>
                <a:lnTo>
                  <a:pt x="228218" y="197738"/>
                </a:lnTo>
                <a:lnTo>
                  <a:pt x="266446" y="177800"/>
                </a:lnTo>
                <a:lnTo>
                  <a:pt x="299592" y="172465"/>
                </a:lnTo>
                <a:lnTo>
                  <a:pt x="299592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06039" y="2273300"/>
            <a:ext cx="462280" cy="401320"/>
          </a:xfrm>
          <a:custGeom>
            <a:avLst/>
            <a:gdLst/>
            <a:ahLst/>
            <a:cxnLst/>
            <a:rect l="l" t="t" r="r" b="b"/>
            <a:pathLst>
              <a:path w="462280" h="401319">
                <a:moveTo>
                  <a:pt x="230886" y="0"/>
                </a:moveTo>
                <a:lnTo>
                  <a:pt x="0" y="401193"/>
                </a:lnTo>
                <a:lnTo>
                  <a:pt x="461898" y="401193"/>
                </a:lnTo>
                <a:lnTo>
                  <a:pt x="230886" y="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60419" y="2987039"/>
            <a:ext cx="695960" cy="601980"/>
          </a:xfrm>
          <a:custGeom>
            <a:avLst/>
            <a:gdLst/>
            <a:ahLst/>
            <a:cxnLst/>
            <a:rect l="l" t="t" r="r" b="b"/>
            <a:pathLst>
              <a:path w="695959" h="601979">
                <a:moveTo>
                  <a:pt x="695578" y="0"/>
                </a:moveTo>
                <a:lnTo>
                  <a:pt x="0" y="0"/>
                </a:lnTo>
                <a:lnTo>
                  <a:pt x="347853" y="601726"/>
                </a:lnTo>
                <a:lnTo>
                  <a:pt x="695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80160" y="0"/>
            <a:ext cx="2656840" cy="1701800"/>
          </a:xfrm>
          <a:custGeom>
            <a:avLst/>
            <a:gdLst/>
            <a:ahLst/>
            <a:cxnLst/>
            <a:rect l="l" t="t" r="r" b="b"/>
            <a:pathLst>
              <a:path w="2656840" h="1701800">
                <a:moveTo>
                  <a:pt x="106807" y="0"/>
                </a:moveTo>
                <a:lnTo>
                  <a:pt x="52451" y="0"/>
                </a:lnTo>
                <a:lnTo>
                  <a:pt x="46863" y="19177"/>
                </a:lnTo>
                <a:lnTo>
                  <a:pt x="39497" y="46355"/>
                </a:lnTo>
                <a:lnTo>
                  <a:pt x="32639" y="74041"/>
                </a:lnTo>
                <a:lnTo>
                  <a:pt x="106807" y="0"/>
                </a:lnTo>
                <a:close/>
              </a:path>
              <a:path w="2656840" h="1701800">
                <a:moveTo>
                  <a:pt x="265303" y="0"/>
                </a:moveTo>
                <a:lnTo>
                  <a:pt x="186563" y="0"/>
                </a:lnTo>
                <a:lnTo>
                  <a:pt x="15748" y="170942"/>
                </a:lnTo>
                <a:lnTo>
                  <a:pt x="9398" y="215773"/>
                </a:lnTo>
                <a:lnTo>
                  <a:pt x="4826" y="260477"/>
                </a:lnTo>
                <a:lnTo>
                  <a:pt x="265303" y="0"/>
                </a:lnTo>
                <a:close/>
              </a:path>
              <a:path w="2656840" h="1701800">
                <a:moveTo>
                  <a:pt x="423418" y="0"/>
                </a:moveTo>
                <a:lnTo>
                  <a:pt x="343916" y="0"/>
                </a:lnTo>
                <a:lnTo>
                  <a:pt x="0" y="344043"/>
                </a:lnTo>
                <a:lnTo>
                  <a:pt x="0" y="365887"/>
                </a:lnTo>
                <a:lnTo>
                  <a:pt x="508" y="402971"/>
                </a:lnTo>
                <a:lnTo>
                  <a:pt x="1270" y="422783"/>
                </a:lnTo>
                <a:lnTo>
                  <a:pt x="423418" y="0"/>
                </a:lnTo>
                <a:close/>
              </a:path>
              <a:path w="2656840" h="1701800">
                <a:moveTo>
                  <a:pt x="581152" y="0"/>
                </a:moveTo>
                <a:lnTo>
                  <a:pt x="502539" y="0"/>
                </a:lnTo>
                <a:lnTo>
                  <a:pt x="6096" y="496570"/>
                </a:lnTo>
                <a:lnTo>
                  <a:pt x="9779" y="531749"/>
                </a:lnTo>
                <a:lnTo>
                  <a:pt x="14478" y="566801"/>
                </a:lnTo>
                <a:lnTo>
                  <a:pt x="581152" y="0"/>
                </a:lnTo>
                <a:close/>
              </a:path>
              <a:path w="2656840" h="1701800">
                <a:moveTo>
                  <a:pt x="737235" y="0"/>
                </a:moveTo>
                <a:lnTo>
                  <a:pt x="658622" y="0"/>
                </a:lnTo>
                <a:lnTo>
                  <a:pt x="25400" y="633476"/>
                </a:lnTo>
                <a:lnTo>
                  <a:pt x="39878" y="697611"/>
                </a:lnTo>
                <a:lnTo>
                  <a:pt x="737235" y="0"/>
                </a:lnTo>
                <a:close/>
              </a:path>
              <a:path w="2656840" h="1701800">
                <a:moveTo>
                  <a:pt x="895858" y="0"/>
                </a:moveTo>
                <a:lnTo>
                  <a:pt x="817118" y="0"/>
                </a:lnTo>
                <a:lnTo>
                  <a:pt x="58039" y="759333"/>
                </a:lnTo>
                <a:lnTo>
                  <a:pt x="67310" y="789051"/>
                </a:lnTo>
                <a:lnTo>
                  <a:pt x="72263" y="803910"/>
                </a:lnTo>
                <a:lnTo>
                  <a:pt x="77470" y="818642"/>
                </a:lnTo>
                <a:lnTo>
                  <a:pt x="895858" y="0"/>
                </a:lnTo>
                <a:close/>
              </a:path>
              <a:path w="2656840" h="1701800">
                <a:moveTo>
                  <a:pt x="1053211" y="0"/>
                </a:moveTo>
                <a:lnTo>
                  <a:pt x="974471" y="0"/>
                </a:lnTo>
                <a:lnTo>
                  <a:pt x="99187" y="875538"/>
                </a:lnTo>
                <a:lnTo>
                  <a:pt x="104902" y="889254"/>
                </a:lnTo>
                <a:lnTo>
                  <a:pt x="110871" y="902843"/>
                </a:lnTo>
                <a:lnTo>
                  <a:pt x="123444" y="930021"/>
                </a:lnTo>
                <a:lnTo>
                  <a:pt x="1053211" y="0"/>
                </a:lnTo>
                <a:close/>
              </a:path>
              <a:path w="2656840" h="1701800">
                <a:moveTo>
                  <a:pt x="1210437" y="0"/>
                </a:moveTo>
                <a:lnTo>
                  <a:pt x="1131824" y="0"/>
                </a:lnTo>
                <a:lnTo>
                  <a:pt x="147701" y="984504"/>
                </a:lnTo>
                <a:lnTo>
                  <a:pt x="154178" y="997204"/>
                </a:lnTo>
                <a:lnTo>
                  <a:pt x="175514" y="1035431"/>
                </a:lnTo>
                <a:lnTo>
                  <a:pt x="1210437" y="0"/>
                </a:lnTo>
                <a:close/>
              </a:path>
              <a:path w="2656840" h="1701800">
                <a:moveTo>
                  <a:pt x="1367790" y="0"/>
                </a:moveTo>
                <a:lnTo>
                  <a:pt x="1289177" y="0"/>
                </a:lnTo>
                <a:lnTo>
                  <a:pt x="205740" y="1083818"/>
                </a:lnTo>
                <a:lnTo>
                  <a:pt x="220980" y="1107440"/>
                </a:lnTo>
                <a:lnTo>
                  <a:pt x="237236" y="1131062"/>
                </a:lnTo>
                <a:lnTo>
                  <a:pt x="1367790" y="0"/>
                </a:lnTo>
                <a:close/>
              </a:path>
              <a:path w="2656840" h="1701800">
                <a:moveTo>
                  <a:pt x="1526413" y="0"/>
                </a:moveTo>
                <a:lnTo>
                  <a:pt x="1447673" y="0"/>
                </a:lnTo>
                <a:lnTo>
                  <a:pt x="271145" y="1177036"/>
                </a:lnTo>
                <a:lnTo>
                  <a:pt x="288163" y="1198880"/>
                </a:lnTo>
                <a:lnTo>
                  <a:pt x="306197" y="1220597"/>
                </a:lnTo>
                <a:lnTo>
                  <a:pt x="1526413" y="0"/>
                </a:lnTo>
                <a:close/>
              </a:path>
              <a:path w="2656840" h="1701800">
                <a:moveTo>
                  <a:pt x="1682496" y="0"/>
                </a:moveTo>
                <a:lnTo>
                  <a:pt x="1603883" y="0"/>
                </a:lnTo>
                <a:lnTo>
                  <a:pt x="342519" y="1261745"/>
                </a:lnTo>
                <a:lnTo>
                  <a:pt x="351790" y="1271778"/>
                </a:lnTo>
                <a:lnTo>
                  <a:pt x="361442" y="1281811"/>
                </a:lnTo>
                <a:lnTo>
                  <a:pt x="381254" y="1301750"/>
                </a:lnTo>
                <a:lnTo>
                  <a:pt x="1682496" y="0"/>
                </a:lnTo>
                <a:close/>
              </a:path>
              <a:path w="2656840" h="1701800">
                <a:moveTo>
                  <a:pt x="1839849" y="0"/>
                </a:moveTo>
                <a:lnTo>
                  <a:pt x="1761109" y="0"/>
                </a:lnTo>
                <a:lnTo>
                  <a:pt x="419989" y="1341755"/>
                </a:lnTo>
                <a:lnTo>
                  <a:pt x="430149" y="1351534"/>
                </a:lnTo>
                <a:lnTo>
                  <a:pt x="461137" y="1379220"/>
                </a:lnTo>
                <a:lnTo>
                  <a:pt x="1839849" y="0"/>
                </a:lnTo>
                <a:close/>
              </a:path>
              <a:path w="2656840" h="1701800">
                <a:moveTo>
                  <a:pt x="1998091" y="0"/>
                </a:moveTo>
                <a:lnTo>
                  <a:pt x="1919351" y="0"/>
                </a:lnTo>
                <a:lnTo>
                  <a:pt x="504698" y="1414399"/>
                </a:lnTo>
                <a:lnTo>
                  <a:pt x="515747" y="1423162"/>
                </a:lnTo>
                <a:lnTo>
                  <a:pt x="527050" y="1431798"/>
                </a:lnTo>
                <a:lnTo>
                  <a:pt x="549402" y="1448181"/>
                </a:lnTo>
                <a:lnTo>
                  <a:pt x="1998091" y="0"/>
                </a:lnTo>
                <a:close/>
              </a:path>
              <a:path w="2656840" h="1701800">
                <a:moveTo>
                  <a:pt x="2154428" y="0"/>
                </a:moveTo>
                <a:lnTo>
                  <a:pt x="2075815" y="0"/>
                </a:lnTo>
                <a:lnTo>
                  <a:pt x="595503" y="1480947"/>
                </a:lnTo>
                <a:lnTo>
                  <a:pt x="607314" y="1488948"/>
                </a:lnTo>
                <a:lnTo>
                  <a:pt x="619252" y="1496568"/>
                </a:lnTo>
                <a:lnTo>
                  <a:pt x="631317" y="1503934"/>
                </a:lnTo>
                <a:lnTo>
                  <a:pt x="643890" y="1511173"/>
                </a:lnTo>
                <a:lnTo>
                  <a:pt x="2154428" y="0"/>
                </a:lnTo>
                <a:close/>
              </a:path>
              <a:path w="2656840" h="1701800">
                <a:moveTo>
                  <a:pt x="2313051" y="0"/>
                </a:moveTo>
                <a:lnTo>
                  <a:pt x="2234311" y="0"/>
                </a:lnTo>
                <a:lnTo>
                  <a:pt x="694690" y="1540256"/>
                </a:lnTo>
                <a:lnTo>
                  <a:pt x="707390" y="1547368"/>
                </a:lnTo>
                <a:lnTo>
                  <a:pt x="733298" y="1560576"/>
                </a:lnTo>
                <a:lnTo>
                  <a:pt x="746760" y="1566926"/>
                </a:lnTo>
                <a:lnTo>
                  <a:pt x="2313051" y="0"/>
                </a:lnTo>
                <a:close/>
              </a:path>
              <a:path w="2656840" h="1701800">
                <a:moveTo>
                  <a:pt x="2470404" y="0"/>
                </a:moveTo>
                <a:lnTo>
                  <a:pt x="2391664" y="0"/>
                </a:lnTo>
                <a:lnTo>
                  <a:pt x="799973" y="1592326"/>
                </a:lnTo>
                <a:lnTo>
                  <a:pt x="813816" y="1598422"/>
                </a:lnTo>
                <a:lnTo>
                  <a:pt x="827786" y="1604264"/>
                </a:lnTo>
                <a:lnTo>
                  <a:pt x="855599" y="1615313"/>
                </a:lnTo>
                <a:lnTo>
                  <a:pt x="2470404" y="0"/>
                </a:lnTo>
                <a:close/>
              </a:path>
              <a:path w="2656840" h="1701800">
                <a:moveTo>
                  <a:pt x="2504059" y="990600"/>
                </a:moveTo>
                <a:lnTo>
                  <a:pt x="1946148" y="1548765"/>
                </a:lnTo>
                <a:lnTo>
                  <a:pt x="1989201" y="1524889"/>
                </a:lnTo>
                <a:lnTo>
                  <a:pt x="2031619" y="1499489"/>
                </a:lnTo>
                <a:lnTo>
                  <a:pt x="2073148" y="1472311"/>
                </a:lnTo>
                <a:lnTo>
                  <a:pt x="2113915" y="1443482"/>
                </a:lnTo>
                <a:lnTo>
                  <a:pt x="2153793" y="1412875"/>
                </a:lnTo>
                <a:lnTo>
                  <a:pt x="2193036" y="1380490"/>
                </a:lnTo>
                <a:lnTo>
                  <a:pt x="2335784" y="1237615"/>
                </a:lnTo>
                <a:lnTo>
                  <a:pt x="2368169" y="1198372"/>
                </a:lnTo>
                <a:lnTo>
                  <a:pt x="2398776" y="1158494"/>
                </a:lnTo>
                <a:lnTo>
                  <a:pt x="2427605" y="1117727"/>
                </a:lnTo>
                <a:lnTo>
                  <a:pt x="2454783" y="1076198"/>
                </a:lnTo>
                <a:lnTo>
                  <a:pt x="2480183" y="1033780"/>
                </a:lnTo>
                <a:lnTo>
                  <a:pt x="2504059" y="990600"/>
                </a:lnTo>
                <a:close/>
              </a:path>
              <a:path w="2656840" h="1701800">
                <a:moveTo>
                  <a:pt x="2608072" y="730250"/>
                </a:moveTo>
                <a:lnTo>
                  <a:pt x="1685925" y="1652905"/>
                </a:lnTo>
                <a:lnTo>
                  <a:pt x="1744980" y="1634871"/>
                </a:lnTo>
                <a:lnTo>
                  <a:pt x="1803273" y="1614170"/>
                </a:lnTo>
                <a:lnTo>
                  <a:pt x="2569337" y="847725"/>
                </a:lnTo>
                <a:lnTo>
                  <a:pt x="2590038" y="789432"/>
                </a:lnTo>
                <a:lnTo>
                  <a:pt x="2599436" y="760095"/>
                </a:lnTo>
                <a:lnTo>
                  <a:pt x="2608072" y="730250"/>
                </a:lnTo>
                <a:close/>
              </a:path>
              <a:path w="2656840" h="1701800">
                <a:moveTo>
                  <a:pt x="2608072" y="19558"/>
                </a:moveTo>
                <a:lnTo>
                  <a:pt x="2602230" y="0"/>
                </a:lnTo>
                <a:lnTo>
                  <a:pt x="2549017" y="0"/>
                </a:lnTo>
                <a:lnTo>
                  <a:pt x="914908" y="1634744"/>
                </a:lnTo>
                <a:lnTo>
                  <a:pt x="975487" y="1652905"/>
                </a:lnTo>
                <a:lnTo>
                  <a:pt x="2608072" y="19558"/>
                </a:lnTo>
                <a:close/>
              </a:path>
              <a:path w="2656840" h="1701800">
                <a:moveTo>
                  <a:pt x="2637155" y="147955"/>
                </a:moveTo>
                <a:lnTo>
                  <a:pt x="2634234" y="131572"/>
                </a:lnTo>
                <a:lnTo>
                  <a:pt x="2630932" y="115189"/>
                </a:lnTo>
                <a:lnTo>
                  <a:pt x="2623820" y="82550"/>
                </a:lnTo>
                <a:lnTo>
                  <a:pt x="1037209" y="1668526"/>
                </a:lnTo>
                <a:lnTo>
                  <a:pt x="1069848" y="1675765"/>
                </a:lnTo>
                <a:lnTo>
                  <a:pt x="1102487" y="1681861"/>
                </a:lnTo>
                <a:lnTo>
                  <a:pt x="2637155" y="147955"/>
                </a:lnTo>
                <a:close/>
              </a:path>
              <a:path w="2656840" h="1701800">
                <a:moveTo>
                  <a:pt x="2646807" y="532892"/>
                </a:moveTo>
                <a:lnTo>
                  <a:pt x="1488567" y="1691640"/>
                </a:lnTo>
                <a:lnTo>
                  <a:pt x="1535684" y="1685290"/>
                </a:lnTo>
                <a:lnTo>
                  <a:pt x="1581785" y="1677035"/>
                </a:lnTo>
                <a:lnTo>
                  <a:pt x="2632329" y="626110"/>
                </a:lnTo>
                <a:lnTo>
                  <a:pt x="2640457" y="579501"/>
                </a:lnTo>
                <a:lnTo>
                  <a:pt x="2643886" y="556387"/>
                </a:lnTo>
                <a:lnTo>
                  <a:pt x="2646807" y="532892"/>
                </a:lnTo>
                <a:close/>
              </a:path>
              <a:path w="2656840" h="1701800">
                <a:moveTo>
                  <a:pt x="2654046" y="289560"/>
                </a:moveTo>
                <a:lnTo>
                  <a:pt x="2653030" y="271399"/>
                </a:lnTo>
                <a:lnTo>
                  <a:pt x="2648077" y="216916"/>
                </a:lnTo>
                <a:lnTo>
                  <a:pt x="1172718" y="1691640"/>
                </a:lnTo>
                <a:lnTo>
                  <a:pt x="1227201" y="1696593"/>
                </a:lnTo>
                <a:lnTo>
                  <a:pt x="1245362" y="1697609"/>
                </a:lnTo>
                <a:lnTo>
                  <a:pt x="2654046" y="289560"/>
                </a:lnTo>
                <a:close/>
              </a:path>
              <a:path w="2656840" h="1701800">
                <a:moveTo>
                  <a:pt x="2656459" y="365887"/>
                </a:moveTo>
                <a:lnTo>
                  <a:pt x="1321562" y="1701292"/>
                </a:lnTo>
                <a:lnTo>
                  <a:pt x="1362202" y="1701038"/>
                </a:lnTo>
                <a:lnTo>
                  <a:pt x="1402715" y="1698879"/>
                </a:lnTo>
                <a:lnTo>
                  <a:pt x="2654046" y="447040"/>
                </a:lnTo>
                <a:lnTo>
                  <a:pt x="2656332" y="386080"/>
                </a:lnTo>
                <a:lnTo>
                  <a:pt x="2656459" y="365887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4970" y="1934273"/>
            <a:ext cx="237426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/>
              <a:t>Y</a:t>
            </a:r>
            <a:r>
              <a:rPr sz="5200" spc="-25" dirty="0"/>
              <a:t>A</a:t>
            </a:r>
            <a:r>
              <a:rPr sz="5200" dirty="0"/>
              <a:t>NL</a:t>
            </a:r>
            <a:r>
              <a:rPr sz="5200" spc="5" dirty="0"/>
              <a:t>I</a:t>
            </a:r>
            <a:r>
              <a:rPr sz="5200" dirty="0"/>
              <a:t>Ş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1256664" y="3615554"/>
            <a:ext cx="5290820" cy="3388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70" algn="ctr">
              <a:lnSpc>
                <a:spcPct val="114999"/>
              </a:lnSpc>
              <a:spcBef>
                <a:spcPts val="80"/>
              </a:spcBef>
              <a:tabLst>
                <a:tab pos="1629410" algn="l"/>
                <a:tab pos="2623185" algn="l"/>
                <a:tab pos="30003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Rehberlik Servisine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başvuranların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rehber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öğre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menl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paylaşt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bireysel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dosyalarına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işlenmektedir	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herkese 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açıktır.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0251" y="1942718"/>
            <a:ext cx="248412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FF904D"/>
                </a:solidFill>
                <a:latin typeface="Arial"/>
                <a:cs typeface="Arial"/>
              </a:rPr>
              <a:t>DOĞ</a:t>
            </a:r>
            <a:r>
              <a:rPr sz="5200" dirty="0">
                <a:solidFill>
                  <a:srgbClr val="FF904D"/>
                </a:solidFill>
                <a:latin typeface="Arial"/>
                <a:cs typeface="Arial"/>
              </a:rPr>
              <a:t>R</a:t>
            </a:r>
            <a:r>
              <a:rPr sz="5200" spc="-5" dirty="0">
                <a:solidFill>
                  <a:srgbClr val="FF904D"/>
                </a:solidFill>
                <a:latin typeface="Arial"/>
                <a:cs typeface="Arial"/>
              </a:rPr>
              <a:t>U</a:t>
            </a:r>
            <a:endParaRPr sz="5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2801" y="3615554"/>
            <a:ext cx="7596505" cy="450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marR="271145" algn="ctr">
              <a:lnSpc>
                <a:spcPct val="114599"/>
              </a:lnSpc>
              <a:spcBef>
                <a:spcPts val="95"/>
              </a:spcBef>
              <a:tabLst>
                <a:tab pos="4794885" algn="l"/>
                <a:tab pos="6864984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ş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ık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zme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  önemli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ilkelerinden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birisi	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gizliliktir.</a:t>
            </a:r>
            <a:endParaRPr sz="3200">
              <a:latin typeface="Arial"/>
              <a:cs typeface="Arial"/>
            </a:endParaRPr>
          </a:p>
          <a:p>
            <a:pPr marL="12065" marR="5080" indent="12065" algn="ctr">
              <a:lnSpc>
                <a:spcPct val="114999"/>
              </a:lnSpc>
              <a:spcBef>
                <a:spcPts val="5"/>
              </a:spcBef>
              <a:tabLst>
                <a:tab pos="1718945" algn="l"/>
                <a:tab pos="2150110" algn="l"/>
                <a:tab pos="4843780" algn="l"/>
                <a:tab pos="4970145" algn="l"/>
                <a:tab pos="644080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Psikolojik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Danışmanlık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ve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Rehberlik  Servisinden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destek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alanlar		hakkında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veya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kişilerin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danışmanlarına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verdikleri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bilgilerle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ilgili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olarak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onların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bilgisi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izni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olmadan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hiç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kimseye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veya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kuruma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bilgi  verilmez.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7778" y="391729"/>
            <a:ext cx="9177020" cy="2808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105"/>
              </a:spcBef>
            </a:pPr>
            <a:r>
              <a:rPr sz="5200" spc="-5" dirty="0">
                <a:solidFill>
                  <a:srgbClr val="FFC000"/>
                </a:solidFill>
              </a:rPr>
              <a:t>OKUL </a:t>
            </a:r>
            <a:r>
              <a:rPr sz="5200" spc="-10" dirty="0">
                <a:solidFill>
                  <a:srgbClr val="FFC000"/>
                </a:solidFill>
              </a:rPr>
              <a:t>PSİKOLOJİK  DANIŞMANLIĞININ</a:t>
            </a:r>
            <a:r>
              <a:rPr sz="5200" spc="-145" dirty="0">
                <a:solidFill>
                  <a:srgbClr val="FFC000"/>
                </a:solidFill>
              </a:rPr>
              <a:t> </a:t>
            </a:r>
            <a:r>
              <a:rPr sz="5200" spc="-5" dirty="0">
                <a:solidFill>
                  <a:srgbClr val="FFC000"/>
                </a:solidFill>
              </a:rPr>
              <a:t>FAALİYET  ALANLARI</a:t>
            </a:r>
            <a:endParaRPr sz="5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Oryantasyon</a:t>
            </a:r>
            <a:r>
              <a:rPr spc="-40" dirty="0"/>
              <a:t> </a:t>
            </a:r>
            <a:r>
              <a:rPr spc="-10" dirty="0"/>
              <a:t>Çalışmaları</a:t>
            </a:r>
          </a:p>
          <a:p>
            <a:pPr marL="269875" marR="5080">
              <a:lnSpc>
                <a:spcPct val="115999"/>
              </a:lnSpc>
              <a:spcBef>
                <a:spcPts val="3854"/>
              </a:spcBef>
              <a:tabLst>
                <a:tab pos="9319895" algn="l"/>
                <a:tab pos="11594465" algn="l"/>
                <a:tab pos="13649960" algn="l"/>
              </a:tabLst>
            </a:pPr>
            <a:r>
              <a:rPr sz="4000" dirty="0"/>
              <a:t>Okula </a:t>
            </a:r>
            <a:r>
              <a:rPr sz="4000" spc="-5" dirty="0"/>
              <a:t>yeni başlayan </a:t>
            </a:r>
            <a:r>
              <a:rPr sz="4000" spc="-10" dirty="0"/>
              <a:t>öğrencilere okulu,</a:t>
            </a:r>
            <a:r>
              <a:rPr sz="4000" spc="10" dirty="0"/>
              <a:t> </a:t>
            </a:r>
            <a:r>
              <a:rPr sz="4000" spc="-10" dirty="0"/>
              <a:t>okulun</a:t>
            </a:r>
            <a:r>
              <a:rPr sz="4000" spc="5" dirty="0"/>
              <a:t> </a:t>
            </a:r>
            <a:r>
              <a:rPr sz="4000" spc="-15" dirty="0"/>
              <a:t>imkanlarını,	</a:t>
            </a:r>
            <a:r>
              <a:rPr sz="4000" spc="-5" dirty="0"/>
              <a:t>öğretmenlerini  </a:t>
            </a:r>
            <a:r>
              <a:rPr sz="4000" dirty="0"/>
              <a:t>ve </a:t>
            </a:r>
            <a:r>
              <a:rPr sz="4000" spc="-10" dirty="0"/>
              <a:t>akranlarını </a:t>
            </a:r>
            <a:r>
              <a:rPr sz="4000" spc="-5" dirty="0"/>
              <a:t>tanıtma </a:t>
            </a:r>
            <a:r>
              <a:rPr sz="4000" spc="-25" dirty="0"/>
              <a:t>çalışmalarıdır.</a:t>
            </a:r>
            <a:r>
              <a:rPr sz="4000" spc="50" dirty="0"/>
              <a:t> </a:t>
            </a:r>
            <a:r>
              <a:rPr sz="4000" dirty="0"/>
              <a:t>Okula</a:t>
            </a:r>
            <a:r>
              <a:rPr sz="4000" spc="-5" dirty="0"/>
              <a:t> uyum	sürecinde </a:t>
            </a:r>
            <a:r>
              <a:rPr sz="4000" dirty="0"/>
              <a:t>çok </a:t>
            </a:r>
            <a:r>
              <a:rPr sz="4000" spc="-10" dirty="0"/>
              <a:t>önemli</a:t>
            </a:r>
            <a:r>
              <a:rPr sz="4000" spc="-135" dirty="0"/>
              <a:t> </a:t>
            </a:r>
            <a:r>
              <a:rPr sz="4000" spc="-10" dirty="0"/>
              <a:t>bir  işleve </a:t>
            </a:r>
            <a:r>
              <a:rPr sz="4000" spc="-5" dirty="0"/>
              <a:t>hizmet </a:t>
            </a:r>
            <a:r>
              <a:rPr sz="4000" spc="-25" dirty="0"/>
              <a:t>etmektedir.</a:t>
            </a:r>
            <a:r>
              <a:rPr sz="4000" spc="-130" dirty="0"/>
              <a:t> </a:t>
            </a:r>
            <a:r>
              <a:rPr sz="4000" spc="-45" dirty="0"/>
              <a:t>Yaptığımız</a:t>
            </a:r>
            <a:r>
              <a:rPr sz="4000" spc="80" dirty="0"/>
              <a:t> </a:t>
            </a:r>
            <a:r>
              <a:rPr sz="4000" spc="-5" dirty="0"/>
              <a:t>bu	</a:t>
            </a:r>
            <a:r>
              <a:rPr sz="4000" dirty="0"/>
              <a:t>sunum </a:t>
            </a:r>
            <a:r>
              <a:rPr sz="4000" spc="-5" dirty="0"/>
              <a:t>da </a:t>
            </a:r>
            <a:r>
              <a:rPr sz="4000" spc="-10" dirty="0"/>
              <a:t>bir </a:t>
            </a:r>
            <a:r>
              <a:rPr sz="4000" spc="-5" dirty="0"/>
              <a:t>oryantasyon  </a:t>
            </a:r>
            <a:r>
              <a:rPr sz="4000" spc="-30" dirty="0"/>
              <a:t>çalışmasıdır.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851120" cy="10287000"/>
            </a:xfrm>
            <a:custGeom>
              <a:avLst/>
              <a:gdLst/>
              <a:ahLst/>
              <a:cxnLst/>
              <a:rect l="l" t="t" r="r" b="b"/>
              <a:pathLst>
                <a:path w="17851120" h="10287000">
                  <a:moveTo>
                    <a:pt x="1785112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17851120" y="10287000"/>
                  </a:lnTo>
                  <a:lnTo>
                    <a:pt x="17851120" y="0"/>
                  </a:lnTo>
                  <a:close/>
                </a:path>
              </a:pathLst>
            </a:custGeom>
            <a:solidFill>
              <a:srgbClr val="226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51119" y="0"/>
              <a:ext cx="436880" cy="10287000"/>
            </a:xfrm>
            <a:custGeom>
              <a:avLst/>
              <a:gdLst/>
              <a:ahLst/>
              <a:cxnLst/>
              <a:rect l="l" t="t" r="r" b="b"/>
              <a:pathLst>
                <a:path w="436880" h="10287000">
                  <a:moveTo>
                    <a:pt x="43688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436880" y="10287000"/>
                  </a:lnTo>
                  <a:lnTo>
                    <a:pt x="43688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3400" y="5684520"/>
              <a:ext cx="3914140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317" y="561975"/>
            <a:ext cx="76073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FFC000"/>
                </a:solidFill>
              </a:rPr>
              <a:t>Bireyi Tanıma</a:t>
            </a:r>
            <a:r>
              <a:rPr sz="5200" spc="-245" dirty="0">
                <a:solidFill>
                  <a:srgbClr val="FFC000"/>
                </a:solidFill>
              </a:rPr>
              <a:t> </a:t>
            </a:r>
            <a:r>
              <a:rPr sz="5200" dirty="0">
                <a:solidFill>
                  <a:srgbClr val="FFC000"/>
                </a:solidFill>
              </a:rPr>
              <a:t>Çalışmaları</a:t>
            </a:r>
            <a:endParaRPr sz="5200"/>
          </a:p>
        </p:txBody>
      </p:sp>
      <p:sp>
        <p:nvSpPr>
          <p:cNvPr id="7" name="object 7"/>
          <p:cNvSpPr txBox="1"/>
          <p:nvPr/>
        </p:nvSpPr>
        <p:spPr>
          <a:xfrm>
            <a:off x="1016317" y="2209231"/>
            <a:ext cx="15182215" cy="285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5"/>
              </a:spcBef>
              <a:tabLst>
                <a:tab pos="10267315" algn="l"/>
                <a:tab pos="12148185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Öğrenciyi,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kişiliğini, ailesini,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sosyal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ilişkilerini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ders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çalışma  alışkanlıklarını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birçok özlük bilgisini</a:t>
            </a:r>
            <a:r>
              <a:rPr sz="4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kişisel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öğrenci	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dosyalarında  bulundurarak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öğrenci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ile ilgili</a:t>
            </a:r>
            <a:r>
              <a:rPr sz="4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bilgilere</a:t>
            </a:r>
            <a:r>
              <a:rPr sz="4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anında	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ulaşmayı sağlayan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bir 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rehberlik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hizmetidir.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784</Words>
  <Application>Microsoft Office PowerPoint</Application>
  <PresentationFormat>Özel</PresentationFormat>
  <Paragraphs>80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Sunusu</vt:lpstr>
      <vt:lpstr>Okul Rehberlik ve  Psikolojik Danışma  Hizmetleri nedir?</vt:lpstr>
      <vt:lpstr>REHBERLİK NEDİR?</vt:lpstr>
      <vt:lpstr>PowerPoint Sunusu</vt:lpstr>
      <vt:lpstr>YANLIŞ</vt:lpstr>
      <vt:lpstr>YANLIŞ</vt:lpstr>
      <vt:lpstr>YANLIŞ</vt:lpstr>
      <vt:lpstr>OKUL PSİKOLOJİK  DANIŞMANLIĞININ FAALİYET  ALANLARI</vt:lpstr>
      <vt:lpstr>Bireyi Tanıma Çalışmaları</vt:lpstr>
      <vt:lpstr>Psikolojik Danışmanlık ve Rehberlik Hizmeti</vt:lpstr>
      <vt:lpstr>PowerPoint Sunusu</vt:lpstr>
      <vt:lpstr>FLORYA KOLEJİ  ÖĞRENCİLERİ</vt:lpstr>
      <vt:lpstr>İzleme Hizmetleri</vt:lpstr>
      <vt:lpstr>PowerPoint Sunusu</vt:lpstr>
      <vt:lpstr>PowerPoint Sunusu</vt:lpstr>
      <vt:lpstr>Çevre ve Veli ile İlişkiler Velilerin eğitim öğretim ve rehberlik hizmetlerine  katılımlarının, yardımlarının sağlanması; çevrede  rehberlik ve psikolojik danışma hizmeti veren  kurum, kuruluş ve rehberlik ve psikolojik danışma  servisleri ile gerekli işbirliğinin yapılması.</vt:lpstr>
      <vt:lpstr>PowerPoint Sunusu</vt:lpstr>
      <vt:lpstr>PowerPoint Sunusu</vt:lpstr>
      <vt:lpstr>ALAN SEÇİMİ</vt:lpstr>
      <vt:lpstr>YÜKSEKÖĞRETİM  KURUMLARI SINAVI</vt:lpstr>
      <vt:lpstr>YABANCI DİL TESTİ  (YDT)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FLORYA KOLEJİ ANADOLU LİSESİ PSİKOLOJİK DANIŞMANLIK VE REHBERLİK HİZMETLERİ</dc:title>
  <dc:creator>Burcu MELLEŞ</dc:creator>
  <cp:keywords>DAEoTGVkjpU,BAEaN2uj9TQ</cp:keywords>
  <cp:lastModifiedBy>Dilhan</cp:lastModifiedBy>
  <cp:revision>6</cp:revision>
  <dcterms:created xsi:type="dcterms:W3CDTF">2022-09-13T05:11:27Z</dcterms:created>
  <dcterms:modified xsi:type="dcterms:W3CDTF">2022-09-13T05:38:42Z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2022-09-13T00:00:00Z</vt:filetime>
  </property>
</Properties>
</file>